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7315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0" y="-114"/>
      </p:cViewPr>
      <p:guideLst>
        <p:guide orient="horz" pos="230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E5D5-641F-4AA5-AAA0-D74D50FBBA10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1127-6854-445D-B69C-6CE5E8F6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E5D5-641F-4AA5-AAA0-D74D50FBBA10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1127-6854-445D-B69C-6CE5E8F6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6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13267"/>
            <a:ext cx="2268616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313267"/>
            <a:ext cx="664583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E5D5-641F-4AA5-AAA0-D74D50FBBA10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1127-6854-445D-B69C-6CE5E8F6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6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E5D5-641F-4AA5-AAA0-D74D50FBBA10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1127-6854-445D-B69C-6CE5E8F6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8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E5D5-641F-4AA5-AAA0-D74D50FBBA10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1127-6854-445D-B69C-6CE5E8F6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7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E5D5-641F-4AA5-AAA0-D74D50FBBA10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1127-6854-445D-B69C-6CE5E8F6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4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E5D5-641F-4AA5-AAA0-D74D50FBBA10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1127-6854-445D-B69C-6CE5E8F6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1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E5D5-641F-4AA5-AAA0-D74D50FBBA10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1127-6854-445D-B69C-6CE5E8F6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81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E5D5-641F-4AA5-AAA0-D74D50FBBA10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1127-6854-445D-B69C-6CE5E8F6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9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E5D5-641F-4AA5-AAA0-D74D50FBBA10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1127-6854-445D-B69C-6CE5E8F6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7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E5D5-641F-4AA5-AAA0-D74D50FBBA10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1127-6854-445D-B69C-6CE5E8F6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7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8E5D5-641F-4AA5-AAA0-D74D50FBBA10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31127-6854-445D-B69C-6CE5E8F63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9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62400" y="3429000"/>
            <a:ext cx="16764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North Africa and Southwest Asia</a:t>
            </a:r>
            <a:endParaRPr lang="en-US" sz="1100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4435151" cy="2971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 smtClean="0"/>
              <a:t>MAJOR LANDFORMS AND BODIES OF WATER</a:t>
            </a:r>
          </a:p>
          <a:p>
            <a:pPr algn="ctr"/>
            <a:endParaRPr lang="en-US" sz="1100" b="1" u="sng" dirty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</p:txBody>
      </p:sp>
      <p:pic>
        <p:nvPicPr>
          <p:cNvPr id="1028" name="Picture 4" descr="http://www.clker.com/cliparts/J/n/n/b/4/V/wide-mountain-range-s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"/>
            <a:ext cx="1371600" cy="30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029200" y="153163"/>
            <a:ext cx="4435151" cy="2971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 smtClean="0"/>
              <a:t>CLIMATE</a:t>
            </a:r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</p:txBody>
      </p:sp>
      <p:sp>
        <p:nvSpPr>
          <p:cNvPr id="9" name="Rectangle 8"/>
          <p:cNvSpPr/>
          <p:nvPr/>
        </p:nvSpPr>
        <p:spPr>
          <a:xfrm>
            <a:off x="152401" y="4191000"/>
            <a:ext cx="4435151" cy="2971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 smtClean="0"/>
              <a:t>PLANTS AND ANIMALS</a:t>
            </a:r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</p:txBody>
      </p:sp>
      <p:sp>
        <p:nvSpPr>
          <p:cNvPr id="10" name="Rectangle 9"/>
          <p:cNvSpPr/>
          <p:nvPr/>
        </p:nvSpPr>
        <p:spPr>
          <a:xfrm>
            <a:off x="5029199" y="4171188"/>
            <a:ext cx="4435151" cy="2971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 smtClean="0"/>
              <a:t>NATURAL RESOURCES</a:t>
            </a:r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  <a:p>
            <a:pPr algn="ctr"/>
            <a:endParaRPr lang="en-US" sz="1100" b="1" u="sng" dirty="0" smtClean="0"/>
          </a:p>
          <a:p>
            <a:pPr algn="ctr"/>
            <a:endParaRPr lang="en-US" sz="1100" b="1" u="sng" dirty="0"/>
          </a:p>
        </p:txBody>
      </p:sp>
      <p:cxnSp>
        <p:nvCxnSpPr>
          <p:cNvPr id="7" name="Straight Arrow Connector 6"/>
          <p:cNvCxnSpPr>
            <a:stCxn id="4" idx="1"/>
            <a:endCxn id="5" idx="2"/>
          </p:cNvCxnSpPr>
          <p:nvPr/>
        </p:nvCxnSpPr>
        <p:spPr>
          <a:xfrm flipH="1" flipV="1">
            <a:off x="2369976" y="3124200"/>
            <a:ext cx="1837927" cy="37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7"/>
            <a:endCxn id="8" idx="2"/>
          </p:cNvCxnSpPr>
          <p:nvPr/>
        </p:nvCxnSpPr>
        <p:spPr>
          <a:xfrm flipV="1">
            <a:off x="5393297" y="3124963"/>
            <a:ext cx="1853479" cy="3709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  <a:endCxn id="9" idx="0"/>
          </p:cNvCxnSpPr>
          <p:nvPr/>
        </p:nvCxnSpPr>
        <p:spPr>
          <a:xfrm flipH="1">
            <a:off x="2369977" y="3819245"/>
            <a:ext cx="1837926" cy="37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5"/>
            <a:endCxn id="10" idx="0"/>
          </p:cNvCxnSpPr>
          <p:nvPr/>
        </p:nvCxnSpPr>
        <p:spPr>
          <a:xfrm>
            <a:off x="5393297" y="3819245"/>
            <a:ext cx="1853478" cy="351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2401" y="3200400"/>
            <a:ext cx="2819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Name:_____________________________</a:t>
            </a:r>
          </a:p>
          <a:p>
            <a:r>
              <a:rPr lang="en-US" sz="1200" dirty="0" smtClean="0"/>
              <a:t>Date:___________________</a:t>
            </a:r>
          </a:p>
          <a:p>
            <a:r>
              <a:rPr lang="en-US" sz="1200" dirty="0" smtClean="0"/>
              <a:t>Period:__________________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6738973" y="3291721"/>
            <a:ext cx="2819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Unit 3 NASWA Physical Geography</a:t>
            </a:r>
            <a:endParaRPr lang="en-US" sz="1800" b="1" dirty="0"/>
          </a:p>
        </p:txBody>
      </p:sp>
      <p:pic>
        <p:nvPicPr>
          <p:cNvPr id="1032" name="Picture 8" descr="http://campus.kellerisd.net/Teachers/22703/Photo%20Library/clip%20art/sun_clipa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6934" y="-52801"/>
            <a:ext cx="586402" cy="56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vbs.cph.org/2012/images/clipart/kids-camels-blac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0"/>
            <a:ext cx="104436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AutoShape 14" descr="data:image/jpeg;base64,/9j/4AAQSkZJRgABAQAAAQABAAD/2wCEAAkGBxQSEBUUExITFBQXGBgUFBUSFxUVFBIXFRgYGBQXFxgaHCggGBolGxgaIjIiJjUrLi4uGB8/ODMsNygtLisBCgoKBQUFDgUFDisZExkrKysrKysrKysrKysrKysrKysrKysrKysrKysrKysrKysrKysrKysrKysrKysrKysrK//AABEIANkA6AMBIgACEQEDEQH/xAAcAAEAAgMBAQEAAAAAAAAAAAAABgcEBQgDAgH/xABSEAACAQMCAgcDBgcMBQ0AAAABAgMABBEFEiExBgcTIkFRYTJxgQgUQlKRoSMzU3KCk9IVFkNUVWJjksHCw9EXNIOisSQlNTZFc7KztMTT4vD/xAAUAQEAAAAAAAAAAAAAAAAAAAAA/8QAFBEBAAAAAAAAAAAAAAAAAAAAAP/aAAwDAQACEQMRAD8AvGlKUClKUClKUClKUClKUCod1rdK203Tmljx2zsIYSRkKzAksR6KpPHxxUxqnPlJf6taDw7V8/1B4fbQQpuiYdXk1e5u0u3RJbdAvbPdrLt2RxZOWlDttMfDbkHlxqT9CNfvtIv4tP1Ni0M4TsWZjJ2TvgKFf6u7uMvIHBHDi0w/e/JqCm6uJWtZ8Z09FYZ08Ahkd1zh5WwN6nht7tQ/rVnN7pZeZUiv7CVBOqnIKSkJ2kJ5mN22MD4bSDxGaC8aVpehmrfO9Ptrg+1JEpf88DD/AO8DW6oFKUoFKUoFKUoFKUoFKUoFKUoFKUoFKUoFKUoFKE1VHWD1yR2cj29oizzKdryMfwMbeK8Dl2HjjAHmTkALXzSuWZOuDVi+4XQUfUEMOwDy4oT9+a2tn166gpG+O2kHjlHVj8VfA+yg6RpVGWXygTw7WwHqY5v7rJ/bW+suvewb24rqP12ow+58/dQWrVUfKMtd2mwyAexcDPoHRx/xC1ILLrY0mQ4F4EP9JHKg/rFdv31BuuvrDtZ7U2Vuy3Bco7SoQY4trBgFP0mOMHyB8+FBLuhmhaRf2kc8VjbHIAkUxqGjkABZWHhzyPMEHxrRdafQmz7OGC0tYorlzJIGjG0JDDGWmZwBxGdijOO84weYNFfu1ceE8qjaiEIxUFY12xghcZwvAZr1sekV1DIJI7mZXCmPO8nKNxZCDkFScHB4ZAoOhvk/3vaaOE/JTSx/btl/xKsmufuoHphDbs9lMShnkDQuT3C+0L2Z+qTgYPieHlnoCg/HcAEkgAcSTwAHmajF31i6ZG21r6DI+oS4+1ARVF9bXWFJfzvBC5W0jYqoU8LgqfxjEc1yMqPLB58q5oOtP9J+lfx6L7JP2af6T9K/j0X2Sfs1yXSg63i6y9KYgC+hyfrblHxLAAVJrW6SVA8brIjcVZGDK3uI4GuI81KOgXTWfTLgPGzNCSO2hz3JF5Egcg4HJvTyyKDrqlY9heJNEksbbkkVXQjxVhlT9hrIoFKUoFKUoFKUoFKUoFKUoNF07vpINMu5Ys9okLlCoyVOMbx+bnd8K46NdxVFNY6uNNuiWks4wxOS0W6JifM9mRk+/NByPSr/ANG6mLC5g7QyXMbF5lwjoVwk0iLwaMn2VHjX1P1A2x9i8nX85I2/4YoOfqVebfJ88tS+22z/AI1eTfJ8bw1Ffjbn/wCWgpLNM1dTfJ+kxwv0+MJH+JVOahZPDK8UilZEYo6nmrKcEUGPSlKD6RiCCCQRxBHAgjkRVrw9et12Bjkt4nYxlBIrMjbiuN5ByCc8ccKqqCJnZVUFmYhVUcSxJwAB4kmrsTqEAt97XbGbs93ZrGu3tNudm7dxG7hnFBR9KUoFKUoFfor8pQdW9S85fQ7QsckCRR7kmkVfuAqbVC+pu2aPRLQNwJV3H5skruv3MKmlApSlApSlApSlApSlApSlApSvlzgZ8uNBpOhBzYxHzMjf1pXP9tb2tD0COdMtG+tBG597qGP3mt9QKUpQKrvrK6rotSJniYQ3WMFsfg5scFEgHHIHAMOOOecDFiV+McUHGdx0enWW4iEbSNbFxOYgWWMRsVZifBQQePpWTpfQ68uJYYkt3Vp1LwmbEKyouCzIXxvABB7uTjjipf1fmO5vLue4W5kt5Je1a3gt5Z/nD72lRZSikbFJDFT7R254CrU6Qat8+h2LpmqB0Ikgm7KKFoJV9iRO1lUjHiMcQSKCvepXo8sOuXEM6o8ttG5VhkqsiuiFlyBngxAJHjXQdUF1Jak9xr13NKFEklvIz7MFN3bQ7ipBIIJyeBIq/aDnXre6tJYJ5Lu1jL20hMkioCWt2PF8qP4MnJBHLkcYBNTmu4q1F50WspmLy2VrIx5s8MTMfeSuTQcZ0rsT95OnfyfZ/qIv2afvJ07+T7P9RF+zQcd1Nurnq8n1OZWKtHaA/hJiMBgDxSPPtMeWeS+Pkekoeh9ghDLYWisOREEWR7u7W6VcDA4DwHlQedrAsaKiKFRVCqo5KqjAA9wr1pSgUpSgUpSgUpSgUpSgUpSgVha3cdnazPnGyKR8+W1Cf7Kza0PTzjpt0vi8TRD3zDsx8ctQZvRy37Kzt48Y2QxJjy2oox91bGvlFwAPLh9lfVApSlArSdN9Q+b6bdSg4KQyFfzipCf7xFbuq16/9T7LSDGDxnlSP4LmRvh3APjQRbqnSTTrCK/LMbWeRo7tPCFA/Zw3IHgFYMG/msD9GrC6RXDX0/7nwNiIANqEynBSNhlbdCP4SQcz9FM+JFa6PNppFnp8UaSXU8AiETjMa71zczSj8ku9ifrEgeNZHQC2GnyPpj8WGbi3mK7TdxsQH3HxljbukfV2eFBEehVssPS69jRQiCBlVVGAq4tyAB5Yq6KpzRzs6aXIP04uH6mFv7pq46BSlKBSlKBSlKBSlKBSlKBSlKBSlKBSlKBSlKBUf6aDdDDGOcl3aj1xHOkz4/Rib76kFR7X+/fafHkd2Sa5I8xFA8X3NcLQSGlKUClKUCqL6+dSV9RsbZld0TEsiR8Wk7WQLsUDm5WMgD+ePOr0rnRtVabpHc3gdI4oZOxE80TTwW5A7GJnAddisUYhs4BbjjOaC5+iWjSIZLu6wby4A3jO5baMcY7aM/VXPEj2myePCvbpfojXMKtCQl1A3bWsh5LIBjY2OcbrlWHkfQVhrououDu1YAHl2FpEuPcXZ81g67phtoTNc6vqBVcALF83RpWPBY0VIcs7HgADQV/pesrP0tt51BVpYyksbe1BKkMkckbDzVo/iCD41fFc56lpM1hrOn3dwWDXMwdkkftJIVDJHtkl+m+xwTjAGSPDNdGUClKUClKUClKUClKUClKUClKUClKUClKUClKUCo8Pwmrn+gtAPTN1MT9uLUfbUhrQdHjvur6X+mSBT5rDChP2SSSDHvoN/SlKBSlKDUdLdWFpY3Fx4xxMy+rYwg+LECoB1B6GBpcssqq/zqRshhuDxx5jwwPPvdp9tfnyg9VK2cNonGS5lHdH0kiwcfGRo/sNTiz7HStNjEsipFbxKrufEqADgeLM3IDiSeFBobi6Ohjvs0mmE4Q8XlsGPsx+ckJPBfFeXEVsNA02S6lS/uwAcZs7fIZLZGHCRiODTsOZ+iDgeNfGjaXJeyre30ZRRk2dm44QKwx2sy8jOwPI+wDjnk1jXEcmjsZI1eXTCcyxLlpNPJ9qSIc2t/FkHFOJHDIoNH8ofSy+nxXC+1bzDvDgVSUbSQfDviOrD6NamLqzgnH8LEkh9CygsPgcj4VidJLJNQ02aNGV1nhPZOpDKSRuiYEcxuANQr5Pmr9ppz2zcHtpWG3xCSkuuf0+0HwoLSpSlApSlApSlApSlApSlApSlApSlApSlApSlB+E1oOgvesUlyT27S3OT5XEryp9iso+Fe/TG7aKwuXT8Z2TLH6yONkQ+LsorY6faiGKOJfZjRY19yKFH3CgyKUpQKGlYGu6mtrazTv7MUbSEee0Ege8nh8aCnNfv47vpTvlcLa6cm+RmPdXse8Tj63bOq45naKn+laZJqE6Xt4jJDGd9jZv9A+FzcDxmI9lfoA/WJIpnqwmjN6091b3lzLKzTQxRJH2UzK5LSkySL2jK5OFGcHjzHC8R0rlPLStR+K2o/8AcUEor8IqMnpPceGk33xa0H+PXwek934aPefGS0H+NQY11YyaY7TWqNJZsS9xaJxaAni01svl4tF48x5VAOid/HZ9JnEThrXUF7SFlOUbtcup9MSLJHjmM1Y/75Lz+R7r9dZj/Fqkus0hbwXFvay2s0LLLOgkhmigcuDG7dkzCF2fGVPtcDzzkOmKVr+j+qrd2sNwnsyxrJj6pYd5T6g5HwrYUClKUClKUClKUClKUClKUClKUClKUClKUEe6WjtGtIOYluo2b0W2DXPH0LQov6VSGo+/4TVgPC3tiT5brqQBT7wtu39epBQKUpQKqn5QOrlbOGzj4yXUg7o4kpGQQPeZDHj3GrWqlLf/AJ26WFvagsRw4HaWhOB6Z7ZifUJQWNY9DbcadBZSxq6xIoB5MsgGWkRhxR9xJyMHjWCLq703hP2l7ZjGJ1G68tx/TIo/DoB9NRu55B51M6/KDG03UIriJZYZEkjYZV0IZT8R4+nhXnq+rQ2sTSzyLFGvNm8/AAc2Y+AGSageq4F637i5+d7v+Vqn/R3Pvm6x3RLz/F/hOea9OiYja8H7pFzqgz2a3IUQqvM/MAO4y45kZk4HNBtCbzUuA7Swsz48r65XHh/FkPnxfh9Gtld9Erc6fLZRRrFHIjJw4ncRwkYnJdw2DuOTwqQUoKl6gNWYQ3Gny92W1kYhTzCsxEi/oyBv64q2qpPpeP3I6SQXo7tvd92Y8AoJwk2fQHZL781ddB+0qA3PWxZhp1RZ3EBxLJ2UvZKcleLKjFRkEZYD0zWnm677QDgufRe1P/iiWgtalUhd9f4VsR2W9frNKUOfdsNfEPyguPe0/h/NnyfvjoLypVQ2XX5aH8Za3KfmGOT/AIlasOw6V2ktpHdidEgkyEeYiLLBipXDYy25SMDnjhmg3dKj9x01sY/bukT1YMB9pGK1M3WxpCMVN6Mj6sU7j4MsZBoJtSodadaOkyHC30Y/PWWP73QVJdN1SG4TfBNHMmcbonV1B8iVPA+lBmUpSgUpUBQa0dVThGtkrv2jF43WWIk9mFQKHRwuPPvZySMCgn1KVha1qC29tNO3sxRvKfUIpbH3UGs6KntJLyfORJcNGnolsFgx6jtEkP6VSCtV0WsGt7KCJ+LrGvaH60hG6Vvi5Y/GtrQKUpQaHp1rwsdPuLjhuRCI88cyP3YxjxG4jPoDUQ6hNCMGnNcP+Mun7TJ9rs0yqZPjk72/SFafruu3vLuy0qE96R1klxxC7iVQn0Ve0YjyxUyTXSVFnpMSzdiBC07kiztQgAALDjM4AHcT4kUEh1zXILSPfPIEBO1BxLyMeSRoOLsfIVHxa3mpcZ+0sbM8oEOLycf0zqcQqRjuL3ueSK2OhdFkhk+cTSNdXZGGuJQO4PFYY/ZhT0Xj5k1IaDF0zToreJYoY0ijXgqIAAP8z6+NeOtaNDdx9nPGHXmPBkYcmRhxRh5jBrYUoIZ86u9N4TdpfWQxiZRuvLYZ49sg/HoBjvr3ueQedVjreq3TaRLqC38zMb140XumLseIQBSvA8M58vDxroGuWesGA2wuIE3GNr2b8Mkp7KbYschjkhwR2sZmA3gj6QwccAimqa7PcgCaUuAcjIUYPLwFeMeqTrynlHukcf21h0oLp6rOPR3VyeJKzZJ4k/8AJ88T41S1Tnop0ouLXSb+JLcSQTFYmmJI7B5kdfZx38qhxywcZzkCoNQKUpQKu/o7brJpfR9XUMpvZcqeIOJZyMjxGQKpEV0ZqmjxW2jaVbpIwc3Nr2F1HgrDJM5kklyeBQhnAB4HK0FM9Zlsker3iIoVRKxAHADcAxwPAZJ4VGKytVunlnkklcySO7M7nHfYk5OBwHuFYtAroX5Nv+o3P/fj/wAta56FdJ/J62fuU22Nlbt37Rjykbau0qfILhceYPnQWhSlKCs+m/WHHb3kls10bVYY0d2iiE1xPI43CKLepjjAXaSzg53jGMZqIdE+t6+ncWp+amSR8R3N0RGsa8Se1VAFdsDhjbk+BzUx6y+qpdTmFxFMIZ9oR9ylkkC+yTg5VgOGePACtTofURbrC63czyStja8P4NYceQOd5Pjke4eNBhdP9Q7G2cydIppLoexDZ9nGpbHBWWE7lX1Y8vM86bn1+6cEPdXDg8w0sjA+8FuNWpqnUFOCfm95E4zwE6vGQPUpvyfgK0zdR2pA8DbH1Erf2pQQ226X38ZBS+uhjj+OkIPvBbB+NTXoz1130DAXO26jzx3KqSgfzWUAH9IH3isDWuqW8src3Ny8PYoyCXsWeSVUZwpZV2AHGc8SK+OmGv6X81Fpp1kOY33dwo7Y7SD3DksMnmeAxkBeOQHTelX6XEEc0edkqLImRg7XUMuR4HBrIdgASeQGT48qgPUnr895pu644mOQwpJgL2iKqkcBwJG4rkeQ8c1YFBytadJLO41S4vdQ+clJCdkVvgF0IKCOVtwO0RgKQDx93O07Lrp0qJFjjhuI0UYVEijVVHkAHwKseTRbZjk20BJ4kmNCSTzPKvI9HLQ87S2/Uxfs0EF/05ab5XX6tf26+h146Z5XP6oft1Nj0Ysv4la/qIv2a+f3q2P8RtP1EX7NBDh13aZ53A/2X/2r7Xrq0v8AKTD3xNUsbojYHnYWn6iL9mvJuhOnH/s+z/URfs0EcHXPpX5aQf7GT/KqI6c6rDcSSG2dhCbq4mSFlI2CVYMyhsfwjI3c+iFHma6YPQbTf5PtP1Mf+Vc29YNjFBLLGEVJ1vLresa7YxAVgNsFx3QBl+A4jJz4UEPpSlBI7C+nXSrmJYcwNPbmSb8mwWUqmPHdtHHkNuD7QqOVJNPv5l0m5iWHdA09uZJvybBZSq48d20ceQ28faFRugUpSg/VrpHpNYx22iWEO8T2YmtBcMcyNNCzhz2Q4kguVwq8dvAVzcK6M121ih0nRxbsZnS5s3tASdtzI2SQxOdi4Zjn6OAKDnWXG47eWTj3eFfFelwTvbIwcnI8jniK86BXTfUE0n7jrvK7BLIIcY3BM5bd69oX+GPSuZRXSPyeVjGlPsdi5ncyqeARtqBQvmCgU58yfKgtGlKUGJqGpwwJvnljiT60rqi+7LGvHS9etrnPze5gmI5iKRHI94Bqhf8AStEnaztZmbUHdwslyQ0VtHuPZRxJzUKuMgbSxySxqs49SlWft0kZJt5k3p3CGJJJG3GOfIcKCzem3WROplg2XEN4JCHlaZ0WAK+USCJCFwVx32ySCeeRi4urXUri50y3lugRMwbJI2l1DEI5Xw3KAfXn416dE5EvrG1up4YmmeJWLMikhuRK5HdBPHHrUkoPiaJXUqyhlYFWVgCrA8CCDzGKhEvVHpTSb/muOOSqySqmfzQ3Aeg4VOqUHhY2ccMaxxIscajCogCqo9AK96UoFKUoFKUoFKUoFcu9YNk5inkijLWkeo3eLgnvPJOsW5dvPapiI38myOWOPTOo38cETSzOscaDczucKo//AHDHjmudtc1+3k6PSxLMplbUJHWPlIUZmcPtPELtI48s8OdBV1KUoJHYX8y6VcwrDugee3aSb8mwWTamPHdjn4bePtCo5Uu0JbqTSL2KG2MkAkhnmmBA7IRq+4YJy30TwztAOeYxEaBSlKD9FdG6vaxrpmj2tq4xLPbGG5xloioMrSqp4bycjB4d4g1zkKtjV+sC0hOmQWkTvBZNFM7nCtISn4RQv1ssxJOBuz4caCvul+kfNL64t92/s5GUMebDmpPrgjPrWnrcdL9YF5fXFyqlVlkLKp5heS59cAZ9a09ArpD5PF9v0x49ir2U7DcBgvvVWy3mw5Z8gvlXN9bTRekV1aHNtczQ8ckRuQrHzZfZb4ig7PpVA9COu6dZEi1ALJGxCmdAEkjyfadR3WUegBwDz5UoN/096lxdTvcWcyRPIS7xSg9mXY5ZlZclMnJxg8/DlWl6PdQsvaA3tzF2YOSltvZpB5b2Vdn2H/K+aUHjaWyxRrHGoVEUIirwCqowoHoAK9qUoFKUoFKUoFKUoFKUoFKUoIn1m9FW1OwaCOTZIGWVMkhGZARtfH0TuPuIB8K5g1/ovd2TFbm3kixw3EZjP5sgyrfA12XX4ygjBGR5HiKDh2ldj3nQ+wlOZLK1Y+Zijz9oGaqrrq0yx063jW3sIBNcF1Em0kRKgXcVGcbzuGPLj6UGN1U/9XNW/Nm/9PVLVINF6YXNraXFrEV7K5GJNy5YZG1th8CV4HOfTFR+gUpSgVL7DTtMuLOIG8a0vRuWTto5Ht5SXbszuQEx90qCeXd5eJiFKCXP1c3xUvBHHdxflLOWOZT8Ad2fQgVqZOit8vtWN2vvglH92sbR9YntZBLbyvE4+khxn0YcmHociuqerLpO+paek8ihZAzRybfZZkx3l8gQRw8Dmg5eTovek4Fldk+QglP92tzpnVhqk+NtlIgPjPthx6kOQ33V1nSgpjoR1ICGRJr6VZSpDCCLJjJByO0dgCw5d0ADhzIr9q5qUClKUClKUClKUClKUClKUClKUClKUClKUCtH0u6LQajbmC4U4zuR14PG2MBlPu4YPA1vKUHNXSTqTv4GJt9l1H4bCElx6oxx9hNQHUtDubfPb280WOGZI3QeXMjBrtOvxuVBw7SugunPst+caq+D8b8aCG1t9K6MXlyR2FpPIDyZY22fF8bQPea6D6Ce1HVkGg556LdRtzIwa9kW3j8UjIkmPmMjuL7+97qvnRdJitIEggQJEgwqj7SSeZJJJJ9azh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16" descr="data:image/jpeg;base64,/9j/4AAQSkZJRgABAQAAAQABAAD/2wCEAAkGBxQSEBUUExITFBQXGBgUFBUSFxUVFBIXFRgYGBQXFxgaHCggGBolGxgaIjIiJjUrLi4uGB8/ODMsNygtLisBCgoKBQUFDgUFDisZExkrKysrKysrKysrKysrKysrKysrKysrKysrKysrKysrKysrKysrKysrKysrKysrKysrK//AABEIANkA6AMBIgACEQEDEQH/xAAcAAEAAgMBAQEAAAAAAAAAAAAABgcEBQgDAgH/xABSEAACAQMCAgcDBgcMBQ0AAAABAgMABBEFEiExBgcTIkFRYTJxgQgUQlKRoSMzU3KCk9IVFkNUVWJjksHCw9EXNIOisSQlNTZFc7KztMTT4vD/xAAUAQEAAAAAAAAAAAAAAAAAAAAA/8QAFBEBAAAAAAAAAAAAAAAAAAAAAP/aAAwDAQACEQMRAD8AvGlKUClKUClKUClKUClKUCod1rdK203Tmljx2zsIYSRkKzAksR6KpPHxxUxqnPlJf6taDw7V8/1B4fbQQpuiYdXk1e5u0u3RJbdAvbPdrLt2RxZOWlDttMfDbkHlxqT9CNfvtIv4tP1Ni0M4TsWZjJ2TvgKFf6u7uMvIHBHDi0w/e/JqCm6uJWtZ8Z09FYZ08Ahkd1zh5WwN6nht7tQ/rVnN7pZeZUiv7CVBOqnIKSkJ2kJ5mN22MD4bSDxGaC8aVpehmrfO9Ptrg+1JEpf88DD/AO8DW6oFKUoFKUoFKUoFKUoFKUoFKUoFKUoFKUoFKUoFKE1VHWD1yR2cj29oizzKdryMfwMbeK8Dl2HjjAHmTkALXzSuWZOuDVi+4XQUfUEMOwDy4oT9+a2tn166gpG+O2kHjlHVj8VfA+yg6RpVGWXygTw7WwHqY5v7rJ/bW+suvewb24rqP12ow+58/dQWrVUfKMtd2mwyAexcDPoHRx/xC1ILLrY0mQ4F4EP9JHKg/rFdv31BuuvrDtZ7U2Vuy3Bco7SoQY4trBgFP0mOMHyB8+FBLuhmhaRf2kc8VjbHIAkUxqGjkABZWHhzyPMEHxrRdafQmz7OGC0tYorlzJIGjG0JDDGWmZwBxGdijOO84weYNFfu1ceE8qjaiEIxUFY12xghcZwvAZr1sekV1DIJI7mZXCmPO8nKNxZCDkFScHB4ZAoOhvk/3vaaOE/JTSx/btl/xKsmufuoHphDbs9lMShnkDQuT3C+0L2Z+qTgYPieHlnoCg/HcAEkgAcSTwAHmajF31i6ZG21r6DI+oS4+1ARVF9bXWFJfzvBC5W0jYqoU8LgqfxjEc1yMqPLB58q5oOtP9J+lfx6L7JP2af6T9K/j0X2Sfs1yXSg63i6y9KYgC+hyfrblHxLAAVJrW6SVA8brIjcVZGDK3uI4GuI81KOgXTWfTLgPGzNCSO2hz3JF5Egcg4HJvTyyKDrqlY9heJNEksbbkkVXQjxVhlT9hrIoFKUoFKUoFKUoFKUoFKUoNF07vpINMu5Ys9okLlCoyVOMbx+bnd8K46NdxVFNY6uNNuiWks4wxOS0W6JifM9mRk+/NByPSr/ANG6mLC5g7QyXMbF5lwjoVwk0iLwaMn2VHjX1P1A2x9i8nX85I2/4YoOfqVebfJ88tS+22z/AI1eTfJ8bw1Ffjbn/wCWgpLNM1dTfJ+kxwv0+MJH+JVOahZPDK8UilZEYo6nmrKcEUGPSlKD6RiCCCQRxBHAgjkRVrw9et12Bjkt4nYxlBIrMjbiuN5ByCc8ccKqqCJnZVUFmYhVUcSxJwAB4kmrsTqEAt97XbGbs93ZrGu3tNudm7dxG7hnFBR9KUoFKUoFfor8pQdW9S85fQ7QsckCRR7kmkVfuAqbVC+pu2aPRLQNwJV3H5skruv3MKmlApSlApSlApSlApSlApSlApSvlzgZ8uNBpOhBzYxHzMjf1pXP9tb2tD0COdMtG+tBG597qGP3mt9QKUpQKrvrK6rotSJniYQ3WMFsfg5scFEgHHIHAMOOOecDFiV+McUHGdx0enWW4iEbSNbFxOYgWWMRsVZifBQQePpWTpfQ68uJYYkt3Vp1LwmbEKyouCzIXxvABB7uTjjipf1fmO5vLue4W5kt5Je1a3gt5Z/nD72lRZSikbFJDFT7R254CrU6Qat8+h2LpmqB0Ikgm7KKFoJV9iRO1lUjHiMcQSKCvepXo8sOuXEM6o8ttG5VhkqsiuiFlyBngxAJHjXQdUF1Jak9xr13NKFEklvIz7MFN3bQ7ipBIIJyeBIq/aDnXre6tJYJ5Lu1jL20hMkioCWt2PF8qP4MnJBHLkcYBNTmu4q1F50WspmLy2VrIx5s8MTMfeSuTQcZ0rsT95OnfyfZ/qIv2afvJ07+T7P9RF+zQcd1Nurnq8n1OZWKtHaA/hJiMBgDxSPPtMeWeS+Pkekoeh9ghDLYWisOREEWR7u7W6VcDA4DwHlQedrAsaKiKFRVCqo5KqjAA9wr1pSgUpSgUpSgUpSgUpSgUpSgVha3cdnazPnGyKR8+W1Cf7Kza0PTzjpt0vi8TRD3zDsx8ctQZvRy37Kzt48Y2QxJjy2oox91bGvlFwAPLh9lfVApSlArSdN9Q+b6bdSg4KQyFfzipCf7xFbuq16/9T7LSDGDxnlSP4LmRvh3APjQRbqnSTTrCK/LMbWeRo7tPCFA/Zw3IHgFYMG/msD9GrC6RXDX0/7nwNiIANqEynBSNhlbdCP4SQcz9FM+JFa6PNppFnp8UaSXU8AiETjMa71zczSj8ku9ifrEgeNZHQC2GnyPpj8WGbi3mK7TdxsQH3HxljbukfV2eFBEehVssPS69jRQiCBlVVGAq4tyAB5Yq6KpzRzs6aXIP04uH6mFv7pq46BSlKBSlKBSlKBSlKBSlKBSlKBSlKBSlKBSlKBUf6aDdDDGOcl3aj1xHOkz4/Rib76kFR7X+/fafHkd2Sa5I8xFA8X3NcLQSGlKUClKUCqL6+dSV9RsbZld0TEsiR8Wk7WQLsUDm5WMgD+ePOr0rnRtVabpHc3gdI4oZOxE80TTwW5A7GJnAddisUYhs4BbjjOaC5+iWjSIZLu6wby4A3jO5baMcY7aM/VXPEj2myePCvbpfojXMKtCQl1A3bWsh5LIBjY2OcbrlWHkfQVhrououDu1YAHl2FpEuPcXZ81g67phtoTNc6vqBVcALF83RpWPBY0VIcs7HgADQV/pesrP0tt51BVpYyksbe1BKkMkckbDzVo/iCD41fFc56lpM1hrOn3dwWDXMwdkkftJIVDJHtkl+m+xwTjAGSPDNdGUClKUClKUClKUClKUClKUClKUClKUClKUClKUCo8Pwmrn+gtAPTN1MT9uLUfbUhrQdHjvur6X+mSBT5rDChP2SSSDHvoN/SlKBSlKDUdLdWFpY3Fx4xxMy+rYwg+LECoB1B6GBpcssqq/zqRshhuDxx5jwwPPvdp9tfnyg9VK2cNonGS5lHdH0kiwcfGRo/sNTiz7HStNjEsipFbxKrufEqADgeLM3IDiSeFBobi6Ohjvs0mmE4Q8XlsGPsx+ckJPBfFeXEVsNA02S6lS/uwAcZs7fIZLZGHCRiODTsOZ+iDgeNfGjaXJeyre30ZRRk2dm44QKwx2sy8jOwPI+wDjnk1jXEcmjsZI1eXTCcyxLlpNPJ9qSIc2t/FkHFOJHDIoNH8ofSy+nxXC+1bzDvDgVSUbSQfDviOrD6NamLqzgnH8LEkh9CygsPgcj4VidJLJNQ02aNGV1nhPZOpDKSRuiYEcxuANQr5Pmr9ppz2zcHtpWG3xCSkuuf0+0HwoLSpSlApSlApSlApSlApSlApSlApSlApSlApSlB+E1oOgvesUlyT27S3OT5XEryp9iso+Fe/TG7aKwuXT8Z2TLH6yONkQ+LsorY6faiGKOJfZjRY19yKFH3CgyKUpQKGlYGu6mtrazTv7MUbSEee0Ege8nh8aCnNfv47vpTvlcLa6cm+RmPdXse8Tj63bOq45naKn+laZJqE6Xt4jJDGd9jZv9A+FzcDxmI9lfoA/WJIpnqwmjN6091b3lzLKzTQxRJH2UzK5LSkySL2jK5OFGcHjzHC8R0rlPLStR+K2o/8AcUEor8IqMnpPceGk33xa0H+PXwek934aPefGS0H+NQY11YyaY7TWqNJZsS9xaJxaAni01svl4tF48x5VAOid/HZ9JnEThrXUF7SFlOUbtcup9MSLJHjmM1Y/75Lz+R7r9dZj/Fqkus0hbwXFvay2s0LLLOgkhmigcuDG7dkzCF2fGVPtcDzzkOmKVr+j+qrd2sNwnsyxrJj6pYd5T6g5HwrYUClKUClKUClKUClKUClKUClKUClKUClKUEe6WjtGtIOYluo2b0W2DXPH0LQov6VSGo+/4TVgPC3tiT5brqQBT7wtu39epBQKUpQKqn5QOrlbOGzj4yXUg7o4kpGQQPeZDHj3GrWqlLf/AJ26WFvagsRw4HaWhOB6Z7ZifUJQWNY9DbcadBZSxq6xIoB5MsgGWkRhxR9xJyMHjWCLq703hP2l7ZjGJ1G68tx/TIo/DoB9NRu55B51M6/KDG03UIriJZYZEkjYZV0IZT8R4+nhXnq+rQ2sTSzyLFGvNm8/AAc2Y+AGSageq4F637i5+d7v+Vqn/R3Pvm6x3RLz/F/hOea9OiYja8H7pFzqgz2a3IUQqvM/MAO4y45kZk4HNBtCbzUuA7Swsz48r65XHh/FkPnxfh9Gtld9Erc6fLZRRrFHIjJw4ncRwkYnJdw2DuOTwqQUoKl6gNWYQ3Gny92W1kYhTzCsxEi/oyBv64q2qpPpeP3I6SQXo7tvd92Y8AoJwk2fQHZL781ddB+0qA3PWxZhp1RZ3EBxLJ2UvZKcleLKjFRkEZYD0zWnm677QDgufRe1P/iiWgtalUhd9f4VsR2W9frNKUOfdsNfEPyguPe0/h/NnyfvjoLypVQ2XX5aH8Za3KfmGOT/AIlasOw6V2ktpHdidEgkyEeYiLLBipXDYy25SMDnjhmg3dKj9x01sY/bukT1YMB9pGK1M3WxpCMVN6Mj6sU7j4MsZBoJtSodadaOkyHC30Y/PWWP73QVJdN1SG4TfBNHMmcbonV1B8iVPA+lBmUpSgUpUBQa0dVThGtkrv2jF43WWIk9mFQKHRwuPPvZySMCgn1KVha1qC29tNO3sxRvKfUIpbH3UGs6KntJLyfORJcNGnolsFgx6jtEkP6VSCtV0WsGt7KCJ+LrGvaH60hG6Vvi5Y/GtrQKUpQaHp1rwsdPuLjhuRCI88cyP3YxjxG4jPoDUQ6hNCMGnNcP+Mun7TJ9rs0yqZPjk72/SFafruu3vLuy0qE96R1klxxC7iVQn0Ve0YjyxUyTXSVFnpMSzdiBC07kiztQgAALDjM4AHcT4kUEh1zXILSPfPIEBO1BxLyMeSRoOLsfIVHxa3mpcZ+0sbM8oEOLycf0zqcQqRjuL3ueSK2OhdFkhk+cTSNdXZGGuJQO4PFYY/ZhT0Xj5k1IaDF0zToreJYoY0ijXgqIAAP8z6+NeOtaNDdx9nPGHXmPBkYcmRhxRh5jBrYUoIZ86u9N4TdpfWQxiZRuvLYZ49sg/HoBjvr3ueQedVjreq3TaRLqC38zMb140XumLseIQBSvA8M58vDxroGuWesGA2wuIE3GNr2b8Mkp7KbYschjkhwR2sZmA3gj6QwccAimqa7PcgCaUuAcjIUYPLwFeMeqTrynlHukcf21h0oLp6rOPR3VyeJKzZJ4k/8AJ88T41S1Tnop0ouLXSb+JLcSQTFYmmJI7B5kdfZx38qhxywcZzkCoNQKUpQKu/o7brJpfR9XUMpvZcqeIOJZyMjxGQKpEV0ZqmjxW2jaVbpIwc3Nr2F1HgrDJM5kklyeBQhnAB4HK0FM9Zlsker3iIoVRKxAHADcAxwPAZJ4VGKytVunlnkklcySO7M7nHfYk5OBwHuFYtAroX5Nv+o3P/fj/wAta56FdJ/J62fuU22Nlbt37Rjykbau0qfILhceYPnQWhSlKCs+m/WHHb3kls10bVYY0d2iiE1xPI43CKLepjjAXaSzg53jGMZqIdE+t6+ncWp+amSR8R3N0RGsa8Se1VAFdsDhjbk+BzUx6y+qpdTmFxFMIZ9oR9ylkkC+yTg5VgOGePACtTofURbrC63czyStja8P4NYceQOd5Pjke4eNBhdP9Q7G2cydIppLoexDZ9nGpbHBWWE7lX1Y8vM86bn1+6cEPdXDg8w0sjA+8FuNWpqnUFOCfm95E4zwE6vGQPUpvyfgK0zdR2pA8DbH1Erf2pQQ226X38ZBS+uhjj+OkIPvBbB+NTXoz1130DAXO26jzx3KqSgfzWUAH9IH3isDWuqW8src3Ny8PYoyCXsWeSVUZwpZV2AHGc8SK+OmGv6X81Fpp1kOY33dwo7Y7SD3DksMnmeAxkBeOQHTelX6XEEc0edkqLImRg7XUMuR4HBrIdgASeQGT48qgPUnr895pu644mOQwpJgL2iKqkcBwJG4rkeQ8c1YFBytadJLO41S4vdQ+clJCdkVvgF0IKCOVtwO0RgKQDx93O07Lrp0qJFjjhuI0UYVEijVVHkAHwKseTRbZjk20BJ4kmNCSTzPKvI9HLQ87S2/Uxfs0EF/05ab5XX6tf26+h146Z5XP6oft1Nj0Ysv4la/qIv2a+f3q2P8RtP1EX7NBDh13aZ53A/2X/2r7Xrq0v8AKTD3xNUsbojYHnYWn6iL9mvJuhOnH/s+z/URfs0EcHXPpX5aQf7GT/KqI6c6rDcSSG2dhCbq4mSFlI2CVYMyhsfwjI3c+iFHma6YPQbTf5PtP1Mf+Vc29YNjFBLLGEVJ1vLresa7YxAVgNsFx3QBl+A4jJz4UEPpSlBI7C+nXSrmJYcwNPbmSb8mwWUqmPHdtHHkNuD7QqOVJNPv5l0m5iWHdA09uZJvybBZSq48d20ceQ28faFRugUpSg/VrpHpNYx22iWEO8T2YmtBcMcyNNCzhz2Q4kguVwq8dvAVzcK6M121ih0nRxbsZnS5s3tASdtzI2SQxOdi4Zjn6OAKDnWXG47eWTj3eFfFelwTvbIwcnI8jniK86BXTfUE0n7jrvK7BLIIcY3BM5bd69oX+GPSuZRXSPyeVjGlPsdi5ncyqeARtqBQvmCgU58yfKgtGlKUGJqGpwwJvnljiT60rqi+7LGvHS9etrnPze5gmI5iKRHI94Bqhf8AStEnaztZmbUHdwslyQ0VtHuPZRxJzUKuMgbSxySxqs49SlWft0kZJt5k3p3CGJJJG3GOfIcKCzem3WROplg2XEN4JCHlaZ0WAK+USCJCFwVx32ySCeeRi4urXUri50y3lugRMwbJI2l1DEI5Xw3KAfXn416dE5EvrG1up4YmmeJWLMikhuRK5HdBPHHrUkoPiaJXUqyhlYFWVgCrA8CCDzGKhEvVHpTSb/muOOSqySqmfzQ3Aeg4VOqUHhY2ccMaxxIscajCogCqo9AK96UoFKUoFKUoFKUoFcu9YNk5inkijLWkeo3eLgnvPJOsW5dvPapiI38myOWOPTOo38cETSzOscaDczucKo//AHDHjmudtc1+3k6PSxLMplbUJHWPlIUZmcPtPELtI48s8OdBV1KUoJHYX8y6VcwrDugee3aSb8mwWTamPHdjn4bePtCo5Uu0JbqTSL2KG2MkAkhnmmBA7IRq+4YJy30TwztAOeYxEaBSlKD9FdG6vaxrpmj2tq4xLPbGG5xloioMrSqp4bycjB4d4g1zkKtjV+sC0hOmQWkTvBZNFM7nCtISn4RQv1ssxJOBuz4caCvul+kfNL64t92/s5GUMebDmpPrgjPrWnrcdL9YF5fXFyqlVlkLKp5heS59cAZ9a09ArpD5PF9v0x49ir2U7DcBgvvVWy3mw5Z8gvlXN9bTRekV1aHNtczQ8ckRuQrHzZfZb4ig7PpVA9COu6dZEi1ALJGxCmdAEkjyfadR3WUegBwDz5UoN/096lxdTvcWcyRPIS7xSg9mXY5ZlZclMnJxg8/DlWl6PdQsvaA3tzF2YOSltvZpB5b2Vdn2H/K+aUHjaWyxRrHGoVEUIirwCqowoHoAK9qUoFKUoFKUoFKUoFKUoFKUoIn1m9FW1OwaCOTZIGWVMkhGZARtfH0TuPuIB8K5g1/ovd2TFbm3kixw3EZjP5sgyrfA12XX4ygjBGR5HiKDh2ldj3nQ+wlOZLK1Y+Zijz9oGaqrrq0yx063jW3sIBNcF1Em0kRKgXcVGcbzuGPLj6UGN1U/9XNW/Nm/9PVLVINF6YXNraXFrEV7K5GJNy5YZG1th8CV4HOfTFR+gUpSgVL7DTtMuLOIG8a0vRuWTto5Ht5SXbszuQEx90qCeXd5eJiFKCXP1c3xUvBHHdxflLOWOZT8Ad2fQgVqZOit8vtWN2vvglH92sbR9YntZBLbyvE4+khxn0YcmHociuqerLpO+paek8ihZAzRybfZZkx3l8gQRw8Dmg5eTovek4Fldk+QglP92tzpnVhqk+NtlIgPjPthx6kOQ33V1nSgpjoR1ICGRJr6VZSpDCCLJjJByO0dgCw5d0ADhzIr9q5qUClKUClKUClKUClKUClKUClKUClKUClKUCtH0u6LQajbmC4U4zuR14PG2MBlPu4YPA1vKUHNXSTqTv4GJt9l1H4bCElx6oxx9hNQHUtDubfPb280WOGZI3QeXMjBrtOvxuVBw7SugunPst+caq+D8b8aCG1t9K6MXlyR2FpPIDyZY22fF8bQPea6D6Ce1HVkGg556LdRtzIwa9kW3j8UjIkmPmMjuL7+97qvnRdJitIEggQJEgwqj7SSeZJJJJ9azhSgUpSgUpSg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119" y="3699519"/>
            <a:ext cx="759253" cy="71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1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28</Words>
  <Application>Microsoft Office PowerPoint</Application>
  <PresentationFormat>Custom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Harrison, Melissa</dc:creator>
  <cp:lastModifiedBy>Harrison, Melissa</cp:lastModifiedBy>
  <cp:revision>4</cp:revision>
  <cp:lastPrinted>2013-09-20T14:19:07Z</cp:lastPrinted>
  <dcterms:created xsi:type="dcterms:W3CDTF">2013-09-17T19:30:14Z</dcterms:created>
  <dcterms:modified xsi:type="dcterms:W3CDTF">2013-09-20T14:25:26Z</dcterms:modified>
</cp:coreProperties>
</file>