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88" y="207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B940-9F66-4AB4-A0B4-9059192E6BDC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47B5-F1BC-48A1-852F-1CDEE9B95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9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B940-9F66-4AB4-A0B4-9059192E6BDC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47B5-F1BC-48A1-852F-1CDEE9B95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32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B940-9F66-4AB4-A0B4-9059192E6BDC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47B5-F1BC-48A1-852F-1CDEE9B95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55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B940-9F66-4AB4-A0B4-9059192E6BDC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47B5-F1BC-48A1-852F-1CDEE9B95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28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B940-9F66-4AB4-A0B4-9059192E6BDC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47B5-F1BC-48A1-852F-1CDEE9B95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48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B940-9F66-4AB4-A0B4-9059192E6BDC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47B5-F1BC-48A1-852F-1CDEE9B95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64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B940-9F66-4AB4-A0B4-9059192E6BDC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47B5-F1BC-48A1-852F-1CDEE9B95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20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B940-9F66-4AB4-A0B4-9059192E6BDC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47B5-F1BC-48A1-852F-1CDEE9B95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423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B940-9F66-4AB4-A0B4-9059192E6BDC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47B5-F1BC-48A1-852F-1CDEE9B95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88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B940-9F66-4AB4-A0B4-9059192E6BDC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47B5-F1BC-48A1-852F-1CDEE9B95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894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B940-9F66-4AB4-A0B4-9059192E6BDC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47B5-F1BC-48A1-852F-1CDEE9B95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020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6B940-9F66-4AB4-A0B4-9059192E6BDC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447B5-F1BC-48A1-852F-1CDEE9B95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55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11046123dad.files.wordpress.com/2012/03/0postcard_templat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68"/>
          <a:stretch/>
        </p:blipFill>
        <p:spPr bwMode="auto">
          <a:xfrm>
            <a:off x="304800" y="4837216"/>
            <a:ext cx="630555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04800" y="533400"/>
            <a:ext cx="6305550" cy="4038600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-17721" y="90100"/>
            <a:ext cx="68757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Name:_________________________________________ Date:_____________________ Period:_________</a:t>
            </a:r>
            <a:endParaRPr lang="en-US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4953000"/>
            <a:ext cx="28956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Lucida Handwriting" pitchFamily="66" charset="0"/>
              </a:rPr>
              <a:t>Dear</a:t>
            </a:r>
          </a:p>
          <a:p>
            <a:endParaRPr lang="en-US" sz="1400" dirty="0">
              <a:latin typeface="Lucida Handwriting" pitchFamily="66" charset="0"/>
            </a:endParaRPr>
          </a:p>
          <a:p>
            <a:endParaRPr lang="en-US" sz="1400" dirty="0" smtClean="0">
              <a:latin typeface="Lucida Handwriting" pitchFamily="66" charset="0"/>
            </a:endParaRPr>
          </a:p>
          <a:p>
            <a:endParaRPr lang="en-US" sz="1400" dirty="0">
              <a:latin typeface="Lucida Handwriting" pitchFamily="66" charset="0"/>
            </a:endParaRPr>
          </a:p>
          <a:p>
            <a:endParaRPr lang="en-US" sz="1400" dirty="0" smtClean="0">
              <a:latin typeface="Lucida Handwriting" pitchFamily="66" charset="0"/>
            </a:endParaRPr>
          </a:p>
          <a:p>
            <a:endParaRPr lang="en-US" sz="1400" dirty="0">
              <a:latin typeface="Lucida Handwriting" pitchFamily="66" charset="0"/>
            </a:endParaRPr>
          </a:p>
          <a:p>
            <a:endParaRPr lang="en-US" sz="1400" dirty="0" smtClean="0">
              <a:latin typeface="Lucida Handwriting" pitchFamily="66" charset="0"/>
            </a:endParaRPr>
          </a:p>
          <a:p>
            <a:endParaRPr lang="en-US" sz="1400" dirty="0">
              <a:latin typeface="Lucida Handwriting" pitchFamily="66" charset="0"/>
            </a:endParaRPr>
          </a:p>
          <a:p>
            <a:endParaRPr lang="en-US" sz="1400" dirty="0" smtClean="0">
              <a:latin typeface="Lucida Handwriting" pitchFamily="66" charset="0"/>
            </a:endParaRPr>
          </a:p>
          <a:p>
            <a:endParaRPr lang="en-US" sz="1400" dirty="0">
              <a:latin typeface="Lucida Handwriting" pitchFamily="66" charset="0"/>
            </a:endParaRPr>
          </a:p>
          <a:p>
            <a:endParaRPr lang="en-US" sz="1400" dirty="0" smtClean="0">
              <a:latin typeface="Lucida Handwriting" pitchFamily="66" charset="0"/>
            </a:endParaRPr>
          </a:p>
          <a:p>
            <a:endParaRPr lang="en-US" sz="1400" dirty="0">
              <a:latin typeface="Lucida Handwriting" pitchFamily="66" charset="0"/>
            </a:endParaRPr>
          </a:p>
          <a:p>
            <a:endParaRPr lang="en-US" sz="1400" dirty="0" smtClean="0">
              <a:latin typeface="Lucida Handwriting" pitchFamily="66" charset="0"/>
            </a:endParaRPr>
          </a:p>
          <a:p>
            <a:endParaRPr lang="en-US" sz="1400" dirty="0">
              <a:latin typeface="Lucida Handwriting" pitchFamily="66" charset="0"/>
            </a:endParaRPr>
          </a:p>
          <a:p>
            <a:endParaRPr lang="en-US" sz="1400" dirty="0" smtClean="0">
              <a:latin typeface="Lucida Handwriting" pitchFamily="66" charset="0"/>
            </a:endParaRPr>
          </a:p>
          <a:p>
            <a:endParaRPr lang="en-US" sz="1400" dirty="0">
              <a:latin typeface="Lucida Handwriting" pitchFamily="66" charset="0"/>
            </a:endParaRPr>
          </a:p>
          <a:p>
            <a:r>
              <a:rPr lang="en-US" sz="1400" dirty="0" smtClean="0">
                <a:latin typeface="Lucida Handwriting" pitchFamily="66" charset="0"/>
              </a:rPr>
              <a:t>Sincerely,</a:t>
            </a:r>
          </a:p>
        </p:txBody>
      </p:sp>
      <p:sp>
        <p:nvSpPr>
          <p:cNvPr id="3" name="Rectangle 2"/>
          <p:cNvSpPr/>
          <p:nvPr/>
        </p:nvSpPr>
        <p:spPr>
          <a:xfrm>
            <a:off x="5410200" y="4953000"/>
            <a:ext cx="1066800" cy="12954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90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Butts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Harrison</dc:creator>
  <cp:lastModifiedBy>Harrison, Melissa</cp:lastModifiedBy>
  <cp:revision>2</cp:revision>
  <cp:lastPrinted>2013-09-23T17:30:44Z</cp:lastPrinted>
  <dcterms:created xsi:type="dcterms:W3CDTF">2012-08-17T11:45:03Z</dcterms:created>
  <dcterms:modified xsi:type="dcterms:W3CDTF">2013-09-23T17:31:30Z</dcterms:modified>
</cp:coreProperties>
</file>