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2" y="3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6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8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1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1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69C-7133-44BD-B073-93452376780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EB3E-4C30-4088-AF72-E810C411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3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33" y="21738"/>
            <a:ext cx="6858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tantia" panose="02030602050306030303" pitchFamily="18" charset="0"/>
              </a:rPr>
              <a:t>Name: ____________________________________________ Date</a:t>
            </a:r>
            <a:r>
              <a:rPr lang="en-US" sz="1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:________________ Period:_________</a:t>
            </a:r>
          </a:p>
          <a:p>
            <a:endParaRPr lang="en-US" sz="1200" dirty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pPr algn="ctr"/>
            <a:r>
              <a:rPr lang="en-US" sz="2400" dirty="0" smtClean="0">
                <a:latin typeface="American Donuts" panose="00000400000000000000" pitchFamily="2" charset="0"/>
                <a:sym typeface="Wingdings" panose="05000000000000000000" pitchFamily="2" charset="2"/>
              </a:rPr>
              <a:t>North </a:t>
            </a:r>
            <a:r>
              <a:rPr lang="en-US" sz="2400" dirty="0">
                <a:latin typeface="American Donuts" panose="00000400000000000000" pitchFamily="2" charset="0"/>
                <a:sym typeface="Wingdings" panose="05000000000000000000" pitchFamily="2" charset="2"/>
              </a:rPr>
              <a:t>A</a:t>
            </a:r>
            <a:r>
              <a:rPr lang="en-US" sz="2400" dirty="0" smtClean="0">
                <a:latin typeface="American Donuts" panose="00000400000000000000" pitchFamily="2" charset="0"/>
                <a:sym typeface="Wingdings" panose="05000000000000000000" pitchFamily="2" charset="2"/>
              </a:rPr>
              <a:t>merica map!</a:t>
            </a:r>
          </a:p>
          <a:p>
            <a:pPr algn="ctr"/>
            <a:r>
              <a:rPr lang="en-US" sz="1200" dirty="0" smtClean="0">
                <a:latin typeface="American Donuts" panose="00000400000000000000" pitchFamily="2" charset="0"/>
                <a:sym typeface="Wingdings" panose="05000000000000000000" pitchFamily="2" charset="2"/>
              </a:rPr>
              <a:t>Physical and political</a:t>
            </a:r>
          </a:p>
          <a:p>
            <a:pPr algn="ctr"/>
            <a:endParaRPr lang="en-US" sz="1400" dirty="0">
              <a:latin typeface="American Donuts" panose="00000400000000000000" pitchFamily="2" charset="0"/>
              <a:sym typeface="Wingdings" panose="05000000000000000000" pitchFamily="2" charset="2"/>
            </a:endParaRPr>
          </a:p>
          <a:p>
            <a:r>
              <a:rPr lang="en-US" sz="1400" b="1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United States Political Map</a:t>
            </a:r>
            <a:r>
              <a:rPr lang="en-US" sz="1400" b="1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: </a:t>
            </a:r>
            <a:endParaRPr lang="en-US" sz="1400" b="1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Label all 50 “nifty” United States, the states two-letter symbol (</a:t>
            </a:r>
            <a:r>
              <a:rPr lang="en-US" sz="14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ex: Georgia=GA         p. 140), </a:t>
            </a:r>
            <a:r>
              <a:rPr lang="en-US" sz="14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and the capital of the state with a star. </a:t>
            </a:r>
            <a:r>
              <a:rPr lang="en-US" sz="14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(color it the color on p.S28)</a:t>
            </a:r>
            <a:endParaRPr lang="en-US" sz="1400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endParaRPr lang="en-US" sz="1400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r>
              <a:rPr lang="en-US" sz="1400" b="1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United States Physical </a:t>
            </a:r>
            <a:r>
              <a:rPr lang="en-US" sz="1400" b="1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Map: (p. S29 and 141)</a:t>
            </a:r>
            <a:endParaRPr lang="en-US" sz="1400" b="1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Constantia" panose="02030602050306030303" pitchFamily="18" charset="0"/>
              </a:rPr>
              <a:t>Locate and label the following mountains by drawing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Alaska range, Mt. </a:t>
            </a:r>
            <a:r>
              <a:rPr lang="en-US" sz="1400" dirty="0">
                <a:latin typeface="Constantia" panose="02030602050306030303" pitchFamily="18" charset="0"/>
              </a:rPr>
              <a:t>M</a:t>
            </a:r>
            <a:r>
              <a:rPr lang="en-US" sz="1400" dirty="0" smtClean="0">
                <a:latin typeface="Constantia" panose="02030602050306030303" pitchFamily="18" charset="0"/>
              </a:rPr>
              <a:t>cKinley, Coast </a:t>
            </a:r>
            <a:r>
              <a:rPr lang="en-US" sz="1400" dirty="0" smtClean="0">
                <a:latin typeface="Constantia" panose="02030602050306030303" pitchFamily="18" charset="0"/>
              </a:rPr>
              <a:t>Range, </a:t>
            </a:r>
            <a:r>
              <a:rPr lang="en-US" sz="1400" dirty="0" smtClean="0">
                <a:latin typeface="Constantia" panose="02030602050306030303" pitchFamily="18" charset="0"/>
              </a:rPr>
              <a:t>Rocky Mountains, Mt. St. Helens, Appalachian Mountains</a:t>
            </a:r>
          </a:p>
          <a:p>
            <a:pPr marL="228600" indent="-228600">
              <a:buAutoNum type="arabicPeriod" startAt="2"/>
            </a:pPr>
            <a:r>
              <a:rPr lang="en-US" sz="1400" dirty="0" smtClean="0">
                <a:latin typeface="Constantia" panose="02030602050306030303" pitchFamily="18" charset="0"/>
              </a:rPr>
              <a:t>Locate and label the following bodies of water: (Color all water blue)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Bering Sea, Pacific Ocean, Colorado River, Missouri River, Mississippi River, Ohio River, Rio Grande, Gulf of Mexico, Atlantic Ocean, Chesapeake Bay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Great Lakes: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Lake Superior, Lake Huron, Lake Michigan, Lake Erie, Lake Ontario</a:t>
            </a:r>
          </a:p>
          <a:p>
            <a:pPr marL="228600" indent="-228600">
              <a:buAutoNum type="arabicPeriod" startAt="3"/>
            </a:pPr>
            <a:r>
              <a:rPr lang="en-US" sz="1400" dirty="0" smtClean="0">
                <a:latin typeface="Constantia" panose="02030602050306030303" pitchFamily="18" charset="0"/>
              </a:rPr>
              <a:t>Label the following Deserts: Death Valley, Mojave Desert</a:t>
            </a:r>
          </a:p>
          <a:p>
            <a:pPr marL="228600" indent="-228600">
              <a:buAutoNum type="arabicPeriod" startAt="3"/>
            </a:pPr>
            <a:r>
              <a:rPr lang="en-US" sz="1400" dirty="0" smtClean="0">
                <a:latin typeface="Constantia" panose="02030602050306030303" pitchFamily="18" charset="0"/>
              </a:rPr>
              <a:t>Label the following physical features: Great Basin, Interior Plains, Coastal Plains</a:t>
            </a:r>
          </a:p>
          <a:p>
            <a:pPr marL="228600" indent="-228600">
              <a:buAutoNum type="arabicPeriod" startAt="3"/>
            </a:pPr>
            <a:endParaRPr lang="en-US" sz="1400" b="1" dirty="0" smtClean="0">
              <a:latin typeface="Constantia" panose="02030602050306030303" pitchFamily="18" charset="0"/>
            </a:endParaRPr>
          </a:p>
          <a:p>
            <a:endParaRPr lang="en-US" sz="1400" b="1" dirty="0" smtClean="0">
              <a:latin typeface="Constantia" panose="02030602050306030303" pitchFamily="18" charset="0"/>
            </a:endParaRPr>
          </a:p>
          <a:p>
            <a:endParaRPr lang="en-US" sz="1400" b="1" dirty="0">
              <a:latin typeface="Constantia" panose="02030602050306030303" pitchFamily="18" charset="0"/>
            </a:endParaRPr>
          </a:p>
          <a:p>
            <a:r>
              <a:rPr lang="en-US" sz="1400" b="1" dirty="0" smtClean="0">
                <a:latin typeface="Constantia" panose="02030602050306030303" pitchFamily="18" charset="0"/>
              </a:rPr>
              <a:t>Canada Political/Physical </a:t>
            </a:r>
            <a:r>
              <a:rPr lang="en-US" sz="1400" b="1" dirty="0" smtClean="0">
                <a:latin typeface="Constantia" panose="02030602050306030303" pitchFamily="18" charset="0"/>
              </a:rPr>
              <a:t>Map (p.189)</a:t>
            </a:r>
            <a:endParaRPr lang="en-US" sz="1400" b="1" dirty="0" smtClean="0">
              <a:latin typeface="Constantia" panose="02030602050306030303" pitchFamily="18" charset="0"/>
            </a:endParaRPr>
          </a:p>
          <a:p>
            <a:pPr marL="228600" indent="-228600">
              <a:buAutoNum type="arabicPeriod"/>
            </a:pPr>
            <a:r>
              <a:rPr lang="en-US" sz="1400" dirty="0" smtClean="0">
                <a:latin typeface="Constantia" panose="02030602050306030303" pitchFamily="18" charset="0"/>
              </a:rPr>
              <a:t>List all the provinces of Canada </a:t>
            </a:r>
          </a:p>
          <a:p>
            <a:pPr marL="228600" indent="-228600">
              <a:buAutoNum type="arabicPeriod"/>
            </a:pPr>
            <a:r>
              <a:rPr lang="en-US" sz="1400" dirty="0" smtClean="0">
                <a:latin typeface="Constantia" panose="02030602050306030303" pitchFamily="18" charset="0"/>
              </a:rPr>
              <a:t>Locate and label the following mountains by drawing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Mount Logan, Mackenzie Mountains, Rocky Mountains</a:t>
            </a:r>
          </a:p>
          <a:p>
            <a:pPr marL="228600" indent="-228600">
              <a:buAutoNum type="arabicPeriod" startAt="3"/>
            </a:pPr>
            <a:r>
              <a:rPr lang="en-US" sz="1400" dirty="0" smtClean="0">
                <a:latin typeface="Constantia" panose="02030602050306030303" pitchFamily="18" charset="0"/>
              </a:rPr>
              <a:t>Locate and label the following bodies of water: (color all water blue)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nstantia" panose="02030602050306030303" pitchFamily="18" charset="0"/>
              </a:rPr>
              <a:t>Hudson Bay, Hudson Strait, St. Lawrence River, Artic Ocean, Atlantic Ocean, Pacific Ocean, Labrador Sea</a:t>
            </a:r>
          </a:p>
          <a:p>
            <a:pPr marL="228600" indent="-228600">
              <a:buAutoNum type="arabicPeriod" startAt="4"/>
            </a:pPr>
            <a:r>
              <a:rPr lang="en-US" sz="1400" dirty="0" smtClean="0">
                <a:latin typeface="Constantia" panose="02030602050306030303" pitchFamily="18" charset="0"/>
              </a:rPr>
              <a:t>Label the Canadian Shield</a:t>
            </a:r>
          </a:p>
          <a:p>
            <a:pPr marL="228600" indent="-228600">
              <a:buAutoNum type="arabicPeriod" startAt="4"/>
            </a:pPr>
            <a:r>
              <a:rPr lang="en-US" sz="1400" dirty="0" smtClean="0">
                <a:latin typeface="Constantia" panose="02030602050306030303" pitchFamily="18" charset="0"/>
              </a:rPr>
              <a:t>Please draw in the following: Great Bear Lake, Yukon River, Lake Winnipeg</a:t>
            </a:r>
            <a:endParaRPr lang="en-US" sz="1400" dirty="0">
              <a:latin typeface="Constantia" panose="02030602050306030303" pitchFamily="18" charset="0"/>
            </a:endParaRPr>
          </a:p>
        </p:txBody>
      </p:sp>
      <p:sp>
        <p:nvSpPr>
          <p:cNvPr id="5" name="AutoShape 4" descr="http://www.clker.com/cliparts/T/y/e/e/A/Q/american-fla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ker.com/cliparts/T/y/e/e/A/Q/american-flag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57200"/>
            <a:ext cx="987425" cy="54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064" y="4876800"/>
            <a:ext cx="469138" cy="60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"/>
            <a:ext cx="987425" cy="54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94" b="50000"/>
          <a:stretch/>
        </p:blipFill>
        <p:spPr bwMode="auto">
          <a:xfrm>
            <a:off x="155575" y="7559359"/>
            <a:ext cx="2133599" cy="14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http://images.all-free-download.com/images/graphiclarge/national_landmarks_silhouette_01_vector_18229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3893" r="25000" b="51467"/>
          <a:stretch/>
        </p:blipFill>
        <p:spPr bwMode="auto">
          <a:xfrm>
            <a:off x="4495800" y="7529061"/>
            <a:ext cx="2141001" cy="148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ages.all-free-download.com/images/graphiclarge/national_landmarks_silhouette_01_vector_18229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40" b="50000"/>
          <a:stretch/>
        </p:blipFill>
        <p:spPr bwMode="auto">
          <a:xfrm>
            <a:off x="2546202" y="7500708"/>
            <a:ext cx="1949598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www.clipartbest.com/cliparts/ncE/dRp/ncEdRpec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17" y="1846521"/>
            <a:ext cx="874713" cy="5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1" descr="http://www.clipartbest.com/cliparts/ncE/dRp/ncEdRpec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46521"/>
            <a:ext cx="874713" cy="5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4" b="25717"/>
          <a:stretch/>
        </p:blipFill>
        <p:spPr bwMode="auto">
          <a:xfrm>
            <a:off x="5334000" y="457200"/>
            <a:ext cx="1336675" cy="63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87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269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Melissa</dc:creator>
  <cp:lastModifiedBy>Harrison, Melissa</cp:lastModifiedBy>
  <cp:revision>9</cp:revision>
  <cp:lastPrinted>2014-04-15T18:01:52Z</cp:lastPrinted>
  <dcterms:created xsi:type="dcterms:W3CDTF">2014-04-15T11:54:11Z</dcterms:created>
  <dcterms:modified xsi:type="dcterms:W3CDTF">2014-04-15T18:23:18Z</dcterms:modified>
</cp:coreProperties>
</file>