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232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2ED0-1C96-F34C-89E9-DAFD16342B8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25F2-7E02-8347-B133-4113F708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5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2ED0-1C96-F34C-89E9-DAFD16342B8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25F2-7E02-8347-B133-4113F708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6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2ED0-1C96-F34C-89E9-DAFD16342B8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25F2-7E02-8347-B133-4113F708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9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2ED0-1C96-F34C-89E9-DAFD16342B8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25F2-7E02-8347-B133-4113F708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6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2ED0-1C96-F34C-89E9-DAFD16342B8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25F2-7E02-8347-B133-4113F708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5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2ED0-1C96-F34C-89E9-DAFD16342B8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25F2-7E02-8347-B133-4113F708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4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2ED0-1C96-F34C-89E9-DAFD16342B8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25F2-7E02-8347-B133-4113F708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5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2ED0-1C96-F34C-89E9-DAFD16342B8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25F2-7E02-8347-B133-4113F708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5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2ED0-1C96-F34C-89E9-DAFD16342B8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25F2-7E02-8347-B133-4113F708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79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2ED0-1C96-F34C-89E9-DAFD16342B8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25F2-7E02-8347-B133-4113F708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9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2ED0-1C96-F34C-89E9-DAFD16342B8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025F2-7E02-8347-B133-4113F708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9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52ED0-1C96-F34C-89E9-DAFD16342B8A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025F2-7E02-8347-B133-4113F7087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1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microsoft.com/office/2007/relationships/hdphoto" Target="../media/hdphoto4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microsoft.com/office/2007/relationships/hdphoto" Target="../media/hdphoto5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380" t="8240" r="3725" b="7946"/>
          <a:stretch/>
        </p:blipFill>
        <p:spPr>
          <a:xfrm>
            <a:off x="0" y="0"/>
            <a:ext cx="6963414" cy="914399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38866" y="8588631"/>
            <a:ext cx="158587" cy="144294"/>
          </a:xfrm>
          <a:prstGeom prst="rect">
            <a:avLst/>
          </a:prstGeom>
          <a:solidFill>
            <a:srgbClr val="FFFFFF"/>
          </a:solidFill>
          <a:ln>
            <a:solidFill>
              <a:srgbClr val="404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8933" y="5460219"/>
            <a:ext cx="5148234" cy="2638787"/>
          </a:xfrm>
          <a:prstGeom prst="round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968934" y="1185332"/>
            <a:ext cx="2469932" cy="3950179"/>
          </a:xfrm>
          <a:prstGeom prst="roundRect">
            <a:avLst/>
          </a:prstGeom>
          <a:solidFill>
            <a:srgbClr val="FFFFFF"/>
          </a:solidFill>
          <a:ln>
            <a:solidFill>
              <a:srgbClr val="404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404040"/>
                </a:solidFill>
              </a:rPr>
              <a:t>List some of the famous sites in each of the countries you visit.</a:t>
            </a:r>
            <a:endParaRPr lang="en-US" sz="1200" dirty="0">
              <a:solidFill>
                <a:srgbClr val="404040"/>
              </a:solidFill>
            </a:endParaRPr>
          </a:p>
          <a:p>
            <a:pPr algn="ctr"/>
            <a:r>
              <a:rPr lang="en-US" sz="1200" dirty="0" smtClean="0">
                <a:solidFill>
                  <a:srgbClr val="404040"/>
                </a:solidFill>
              </a:rPr>
              <a:t> </a:t>
            </a: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761653"/>
              </p:ext>
            </p:extLst>
          </p:nvPr>
        </p:nvGraphicFramePr>
        <p:xfrm>
          <a:off x="968934" y="1512686"/>
          <a:ext cx="2469932" cy="3615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9237"/>
                <a:gridCol w="1630695"/>
              </a:tblGrid>
              <a:tr h="43718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Country or Place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Famous Sites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206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206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94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94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94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94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647235" y="1185332"/>
            <a:ext cx="2469932" cy="3950179"/>
          </a:xfrm>
          <a:prstGeom prst="roundRect">
            <a:avLst/>
          </a:prstGeom>
          <a:solidFill>
            <a:srgbClr val="FFFFFF"/>
          </a:solidFill>
          <a:ln>
            <a:solidFill>
              <a:srgbClr val="404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404040"/>
                </a:solidFill>
              </a:rPr>
              <a:t>List some of the most common foods in each of the countries.</a:t>
            </a:r>
            <a:endParaRPr lang="en-US" sz="1200" dirty="0">
              <a:solidFill>
                <a:srgbClr val="404040"/>
              </a:solidFill>
            </a:endParaRPr>
          </a:p>
          <a:p>
            <a:pPr algn="ctr"/>
            <a:r>
              <a:rPr lang="en-US" sz="1200" dirty="0" smtClean="0">
                <a:solidFill>
                  <a:srgbClr val="404040"/>
                </a:solidFill>
              </a:rPr>
              <a:t> </a:t>
            </a: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09955"/>
              </p:ext>
            </p:extLst>
          </p:nvPr>
        </p:nvGraphicFramePr>
        <p:xfrm>
          <a:off x="3647235" y="1512686"/>
          <a:ext cx="2469932" cy="3615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9237"/>
                <a:gridCol w="1630695"/>
              </a:tblGrid>
              <a:tr h="43718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Country or Place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Food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206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206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94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94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94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942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524000" y="5449454"/>
            <a:ext cx="3709939" cy="461665"/>
          </a:xfrm>
          <a:prstGeom prst="rect">
            <a:avLst/>
          </a:prstGeom>
          <a:solidFill>
            <a:schemeClr val="bg1">
              <a:lumMod val="85000"/>
              <a:alpha val="84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Map out your tour of Europe: Put a 1 next to your first stop, a 2 next to your second, etc.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2916" y="5168502"/>
            <a:ext cx="1231900" cy="25487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02568" y="5157162"/>
            <a:ext cx="336248" cy="28095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06014" y="857978"/>
            <a:ext cx="327354" cy="32735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9"/>
          <a:srcRect l="43113" b="66875"/>
          <a:stretch/>
        </p:blipFill>
        <p:spPr>
          <a:xfrm>
            <a:off x="4495922" y="817949"/>
            <a:ext cx="710092" cy="36738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02568" y="846701"/>
            <a:ext cx="327354" cy="32735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11"/>
          <a:srcRect l="6001" t="23160" r="42745" b="36811"/>
          <a:stretch/>
        </p:blipFill>
        <p:spPr>
          <a:xfrm>
            <a:off x="1773707" y="868106"/>
            <a:ext cx="680547" cy="30295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64739" y="906453"/>
            <a:ext cx="241519" cy="24151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81397" y="906453"/>
            <a:ext cx="241519" cy="24151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 rot="16200000">
            <a:off x="2090229" y="4192850"/>
            <a:ext cx="8851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Extra interesting facts about your places_________________________________________________________________________________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569275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71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Harrison</dc:creator>
  <cp:lastModifiedBy>Harrison, Melissa</cp:lastModifiedBy>
  <cp:revision>6</cp:revision>
  <dcterms:created xsi:type="dcterms:W3CDTF">2014-01-23T22:04:45Z</dcterms:created>
  <dcterms:modified xsi:type="dcterms:W3CDTF">2014-01-24T11:43:07Z</dcterms:modified>
</cp:coreProperties>
</file>