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2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8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5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4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4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7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E3DE-E8F6-714B-A24F-E3F9F37AFB64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1430-DF7F-2445-86ED-99945648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3380" t="8240" r="3725" b="7946"/>
          <a:stretch/>
        </p:blipFill>
        <p:spPr>
          <a:xfrm rot="16200000">
            <a:off x="1090294" y="-1138642"/>
            <a:ext cx="6963414" cy="914399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578645" y="3310098"/>
            <a:ext cx="158587" cy="144294"/>
          </a:xfrm>
          <a:prstGeom prst="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1744" y="428083"/>
            <a:ext cx="88085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IPad</a:t>
            </a:r>
            <a:r>
              <a:rPr lang="en-US" sz="1200" baseline="30000" dirty="0" err="1" smtClean="0"/>
              <a:t>TM</a:t>
            </a:r>
            <a:r>
              <a:rPr lang="en-US" sz="1200" smtClean="0"/>
              <a:t> </a:t>
            </a:r>
            <a:r>
              <a:rPr lang="en-US" sz="1200" dirty="0" smtClean="0"/>
              <a:t>Owner</a:t>
            </a:r>
            <a:r>
              <a:rPr lang="en-US" sz="1200" smtClean="0"/>
              <a:t>: _________________________________________________________Date</a:t>
            </a:r>
            <a:r>
              <a:rPr lang="en-US" sz="1200" dirty="0" smtClean="0"/>
              <a:t>: _____________________ Period: ___________ 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IPad</a:t>
            </a:r>
            <a:r>
              <a:rPr lang="en-US" sz="2400" b="1" baseline="30000" dirty="0" err="1" smtClean="0"/>
              <a:t>TM</a:t>
            </a:r>
            <a:r>
              <a:rPr lang="en-US" sz="2400" b="1" dirty="0" smtClean="0"/>
              <a:t> </a:t>
            </a:r>
            <a:r>
              <a:rPr lang="en-US" sz="2400" b="1" dirty="0" smtClean="0"/>
              <a:t>Travel App </a:t>
            </a:r>
            <a:r>
              <a:rPr lang="en-US" sz="2400" b="1" dirty="0" smtClean="0"/>
              <a:t>Sheet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5172" y="6071307"/>
            <a:ext cx="8851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 of European Region: _________________________________________ Countries located in region ___________________________ 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-2525452" y="343909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1002540" y="952558"/>
            <a:ext cx="3473371" cy="2340828"/>
          </a:xfrm>
          <a:prstGeom prst="round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What is the climate of your region?</a:t>
            </a: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973992"/>
              </p:ext>
            </p:extLst>
          </p:nvPr>
        </p:nvGraphicFramePr>
        <p:xfrm>
          <a:off x="1002540" y="1158488"/>
          <a:ext cx="3473371" cy="20638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759"/>
                <a:gridCol w="2141612"/>
              </a:tblGrid>
              <a:tr h="2948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Country or Place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Climate Zone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4630330" y="952558"/>
            <a:ext cx="3473371" cy="2340828"/>
          </a:xfrm>
          <a:prstGeom prst="round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What is the weather of your region?</a:t>
            </a: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347856"/>
              </p:ext>
            </p:extLst>
          </p:nvPr>
        </p:nvGraphicFramePr>
        <p:xfrm>
          <a:off x="4632349" y="1158488"/>
          <a:ext cx="3471352" cy="20638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0985"/>
                <a:gridCol w="2140367"/>
              </a:tblGrid>
              <a:tr h="2948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Country or Place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Weather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9" name="Rounded Rectangle 28"/>
          <p:cNvSpPr/>
          <p:nvPr/>
        </p:nvSpPr>
        <p:spPr>
          <a:xfrm>
            <a:off x="1002540" y="3608008"/>
            <a:ext cx="3473371" cy="2340828"/>
          </a:xfrm>
          <a:prstGeom prst="round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What is the language of your region?</a:t>
            </a: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81293"/>
              </p:ext>
            </p:extLst>
          </p:nvPr>
        </p:nvGraphicFramePr>
        <p:xfrm>
          <a:off x="1002540" y="3808423"/>
          <a:ext cx="3473371" cy="20638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759"/>
                <a:gridCol w="2141612"/>
              </a:tblGrid>
              <a:tr h="2948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Country or Place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Language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" name="Rounded Rectangle 31"/>
          <p:cNvSpPr/>
          <p:nvPr/>
        </p:nvSpPr>
        <p:spPr>
          <a:xfrm>
            <a:off x="4632349" y="3608008"/>
            <a:ext cx="3473371" cy="2340828"/>
          </a:xfrm>
          <a:prstGeom prst="roundRect">
            <a:avLst/>
          </a:prstGeom>
          <a:solidFill>
            <a:srgbClr val="FFFFFF"/>
          </a:solidFill>
          <a:ln>
            <a:solidFill>
              <a:srgbClr val="40404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404040"/>
                </a:solidFill>
              </a:rPr>
              <a:t>What is the currency of your region?</a:t>
            </a: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 smtClean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  <a:p>
            <a:pPr algn="ctr"/>
            <a:endParaRPr lang="en-US" sz="1200" dirty="0">
              <a:solidFill>
                <a:srgbClr val="404040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607283"/>
              </p:ext>
            </p:extLst>
          </p:nvPr>
        </p:nvGraphicFramePr>
        <p:xfrm>
          <a:off x="4632349" y="3808423"/>
          <a:ext cx="3473371" cy="20638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1759"/>
                <a:gridCol w="2141612"/>
              </a:tblGrid>
              <a:tr h="29483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Country or Place</a:t>
                      </a:r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Currency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4839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/>
          <a:srcRect t="31600" b="34667"/>
          <a:stretch/>
        </p:blipFill>
        <p:spPr>
          <a:xfrm>
            <a:off x="5226551" y="728787"/>
            <a:ext cx="2369766" cy="21901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4"/>
          <a:srcRect b="21090"/>
          <a:stretch/>
        </p:blipFill>
        <p:spPr>
          <a:xfrm>
            <a:off x="4894426" y="717234"/>
            <a:ext cx="332125" cy="20987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4"/>
          <a:srcRect b="21090"/>
          <a:stretch/>
        </p:blipFill>
        <p:spPr>
          <a:xfrm>
            <a:off x="7596317" y="723706"/>
            <a:ext cx="332125" cy="20987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5"/>
          <a:srcRect t="2806" r="29815" b="31722"/>
          <a:stretch/>
        </p:blipFill>
        <p:spPr>
          <a:xfrm>
            <a:off x="2321052" y="722307"/>
            <a:ext cx="484624" cy="22377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1172" y="731231"/>
            <a:ext cx="226717" cy="21707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5226" y="722307"/>
            <a:ext cx="226717" cy="21707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81975" y="3328878"/>
            <a:ext cx="251027" cy="25102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1943" y="3328878"/>
            <a:ext cx="251027" cy="25102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3003" y="3333721"/>
            <a:ext cx="818940" cy="24618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9"/>
          <a:srcRect t="30775" r="39352" b="47783"/>
          <a:stretch/>
        </p:blipFill>
        <p:spPr>
          <a:xfrm>
            <a:off x="5680468" y="3333721"/>
            <a:ext cx="1104531" cy="24618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10"/>
          <a:srcRect l="15221" t="8958" r="16778" b="6654"/>
          <a:stretch/>
        </p:blipFill>
        <p:spPr>
          <a:xfrm>
            <a:off x="5487382" y="3334586"/>
            <a:ext cx="193086" cy="239612"/>
          </a:xfrm>
          <a:prstGeom prst="rect">
            <a:avLst/>
          </a:prstGeom>
        </p:spPr>
      </p:pic>
      <p:pic>
        <p:nvPicPr>
          <p:cNvPr id="1028" name="Picture 4" descr="http://upload.wikimedia.org/wikipedia/commons/thumb/0/0a/Euro_sign.svg/225px-Euro_sign.svg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709" y="3321485"/>
            <a:ext cx="199359" cy="26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354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75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Harrison</dc:creator>
  <cp:lastModifiedBy>Harrison, Melissa</cp:lastModifiedBy>
  <cp:revision>11</cp:revision>
  <dcterms:created xsi:type="dcterms:W3CDTF">2014-01-23T21:23:24Z</dcterms:created>
  <dcterms:modified xsi:type="dcterms:W3CDTF">2014-01-24T11:42:51Z</dcterms:modified>
</cp:coreProperties>
</file>