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Lst>
  <p:notesMasterIdLst>
    <p:notesMasterId r:id="rId21"/>
  </p:notesMasterIdLst>
  <p:sldIdLst>
    <p:sldId id="263" r:id="rId5"/>
    <p:sldId id="265" r:id="rId6"/>
    <p:sldId id="257" r:id="rId7"/>
    <p:sldId id="259" r:id="rId8"/>
    <p:sldId id="256" r:id="rId9"/>
    <p:sldId id="266" r:id="rId10"/>
    <p:sldId id="267" r:id="rId11"/>
    <p:sldId id="268" r:id="rId12"/>
    <p:sldId id="269" r:id="rId13"/>
    <p:sldId id="270" r:id="rId14"/>
    <p:sldId id="271" r:id="rId15"/>
    <p:sldId id="260"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08" autoAdjust="0"/>
  </p:normalViewPr>
  <p:slideViewPr>
    <p:cSldViewPr>
      <p:cViewPr varScale="1">
        <p:scale>
          <a:sx n="56" d="100"/>
          <a:sy n="56" d="100"/>
        </p:scale>
        <p:origin x="-17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B7974-0A16-449F-B6C8-6685CA535301}"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71977-D95C-4579-8995-67F5B31A8DD6}" type="slidenum">
              <a:rPr lang="en-US" smtClean="0"/>
              <a:t>‹#›</a:t>
            </a:fld>
            <a:endParaRPr lang="en-US"/>
          </a:p>
        </p:txBody>
      </p:sp>
    </p:spTree>
    <p:extLst>
      <p:ext uri="{BB962C8B-B14F-4D97-AF65-F5344CB8AC3E}">
        <p14:creationId xmlns:p14="http://schemas.microsoft.com/office/powerpoint/2010/main" val="27146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your you label your backpack!</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2</a:t>
            </a:fld>
            <a:endParaRPr lang="en-US"/>
          </a:p>
        </p:txBody>
      </p:sp>
    </p:spTree>
    <p:extLst>
      <p:ext uri="{BB962C8B-B14F-4D97-AF65-F5344CB8AC3E}">
        <p14:creationId xmlns:p14="http://schemas.microsoft.com/office/powerpoint/2010/main" val="7119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a pocket</a:t>
            </a:r>
            <a:r>
              <a:rPr lang="en-US" baseline="0" dirty="0" smtClean="0"/>
              <a:t> dictionary for your travels to interact with the locals. Fill in your dictionary with common words and phrases you will need to know then add three of your own!</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4</a:t>
            </a:fld>
            <a:endParaRPr lang="en-US"/>
          </a:p>
        </p:txBody>
      </p:sp>
    </p:spTree>
    <p:extLst>
      <p:ext uri="{BB962C8B-B14F-4D97-AF65-F5344CB8AC3E}">
        <p14:creationId xmlns:p14="http://schemas.microsoft.com/office/powerpoint/2010/main" val="111017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Throughout your travels,</a:t>
            </a:r>
            <a:r>
              <a:rPr lang="en-US" baseline="0" dirty="0" smtClean="0"/>
              <a:t> you tried many different foods. This is a restaurant menu you took from one of the restaurants you went to. Create a menu based on the local foods in your region. EACH FOOD SHOULD BE LISTED WITH A DESCRIPTION AND A PRICE. Give the restaurant a name and add some pictures of the foods. Feel free to change the design of your menu! NO COPYING!</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12</a:t>
            </a:fld>
            <a:endParaRPr lang="en-US"/>
          </a:p>
        </p:txBody>
      </p:sp>
    </p:spTree>
    <p:extLst>
      <p:ext uri="{BB962C8B-B14F-4D97-AF65-F5344CB8AC3E}">
        <p14:creationId xmlns:p14="http://schemas.microsoft.com/office/powerpoint/2010/main" val="146744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a:t>
            </a:r>
            <a:r>
              <a:rPr lang="en-US" baseline="0" dirty="0" smtClean="0"/>
              <a:t> of the </a:t>
            </a:r>
            <a:r>
              <a:rPr lang="en-US" dirty="0" smtClean="0"/>
              <a:t>Postcard Directions: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front of the postcard. It must represent a prominent physical feature of one of the places you went to on your trip. It must include the following: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 photograph</a:t>
            </a:r>
            <a:r>
              <a:rPr lang="en-US" baseline="0" dirty="0" smtClean="0"/>
              <a:t> (or collage of photographs) of the physical feature you are highlighting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A greeting in the language that is spoken in the country.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name of the physical feature.</a:t>
            </a:r>
            <a:endParaRPr lang="en-US" dirty="0" smtClean="0"/>
          </a:p>
          <a:p>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13</a:t>
            </a:fld>
            <a:endParaRPr lang="en-US"/>
          </a:p>
        </p:txBody>
      </p:sp>
    </p:spTree>
    <p:extLst>
      <p:ext uri="{BB962C8B-B14F-4D97-AF65-F5344CB8AC3E}">
        <p14:creationId xmlns:p14="http://schemas.microsoft.com/office/powerpoint/2010/main" val="249976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a note home to a friend/family/Justin </a:t>
            </a:r>
            <a:r>
              <a:rPr lang="en-US" dirty="0" err="1" smtClean="0"/>
              <a:t>Bieber</a:t>
            </a:r>
            <a:r>
              <a:rPr lang="en-US" dirty="0" smtClean="0"/>
              <a:t> describing</a:t>
            </a:r>
            <a:r>
              <a:rPr lang="en-US" baseline="0" dirty="0" smtClean="0"/>
              <a:t> in detail the physical feature you went visited. Your note needs to be at least two paragraphs and needs to answer the following NO COPYING FROM THE INTERNET!:</a:t>
            </a:r>
          </a:p>
          <a:p>
            <a:pPr marL="171450" indent="-171450">
              <a:buFont typeface="Arial"/>
              <a:buChar char="•"/>
            </a:pPr>
            <a:r>
              <a:rPr lang="en-US" dirty="0" smtClean="0"/>
              <a:t>Describe the physical feature in detail.</a:t>
            </a:r>
          </a:p>
          <a:p>
            <a:pPr marL="171450" indent="-171450">
              <a:buFont typeface="Arial"/>
              <a:buChar char="•"/>
            </a:pPr>
            <a:r>
              <a:rPr lang="en-US" dirty="0" smtClean="0"/>
              <a:t>What is the historical significance of the physical</a:t>
            </a:r>
            <a:r>
              <a:rPr lang="en-US" baseline="0" dirty="0" smtClean="0"/>
              <a:t> feature?</a:t>
            </a:r>
          </a:p>
          <a:p>
            <a:pPr marL="171450" indent="-171450">
              <a:buFont typeface="Arial"/>
              <a:buChar char="•"/>
            </a:pPr>
            <a:r>
              <a:rPr lang="en-US" baseline="0" dirty="0" smtClean="0"/>
              <a:t>What is the physical feature most similar to back home?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What is unique about this physical feature?</a:t>
            </a:r>
            <a:endParaRPr lang="en-US" dirty="0" smtClean="0"/>
          </a:p>
          <a:p>
            <a:pPr marL="171450" indent="-171450">
              <a:buFont typeface="Arial"/>
              <a:buChar char="•"/>
            </a:pPr>
            <a:r>
              <a:rPr lang="en-US" baseline="0" dirty="0" smtClean="0"/>
              <a:t>How does the physical feature make you feel?</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14</a:t>
            </a:fld>
            <a:endParaRPr lang="en-US"/>
          </a:p>
        </p:txBody>
      </p:sp>
    </p:spTree>
    <p:extLst>
      <p:ext uri="{BB962C8B-B14F-4D97-AF65-F5344CB8AC3E}">
        <p14:creationId xmlns:p14="http://schemas.microsoft.com/office/powerpoint/2010/main" val="166655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*Honors Only*</a:t>
            </a:r>
          </a:p>
          <a:p>
            <a:pPr marL="228600" indent="-228600">
              <a:buAutoNum type="arabicParenR"/>
            </a:pPr>
            <a:r>
              <a:rPr lang="en-US" dirty="0" smtClean="0"/>
              <a:t>Put items in spreadsheet (given to you)</a:t>
            </a:r>
          </a:p>
          <a:p>
            <a:pPr marL="228600" indent="-228600">
              <a:buAutoNum type="arabicParenR"/>
            </a:pPr>
            <a:r>
              <a:rPr lang="en-US" dirty="0" smtClean="0"/>
              <a:t>Find prices of</a:t>
            </a:r>
            <a:r>
              <a:rPr lang="en-US" baseline="0" dirty="0" smtClean="0"/>
              <a:t> items</a:t>
            </a:r>
          </a:p>
          <a:p>
            <a:pPr marL="228600" indent="-228600">
              <a:buAutoNum type="arabicParenR"/>
            </a:pPr>
            <a:r>
              <a:rPr lang="en-US" baseline="0" dirty="0" smtClean="0"/>
              <a:t>Calculate US Dollar to Euro </a:t>
            </a:r>
          </a:p>
          <a:p>
            <a:pPr marL="228600" indent="-228600">
              <a:buAutoNum type="arabicParenR"/>
            </a:pPr>
            <a:r>
              <a:rPr lang="en-US" baseline="0" dirty="0" smtClean="0"/>
              <a:t>Put the itemized list in your backpack (category totals and GRAND TOTAL)</a:t>
            </a:r>
          </a:p>
          <a:p>
            <a:pPr marL="228600" indent="-228600">
              <a:buAutoNum type="arabicParenR"/>
            </a:pPr>
            <a:r>
              <a:rPr lang="en-US" baseline="0" dirty="0" smtClean="0"/>
              <a:t>Turn in </a:t>
            </a:r>
            <a:r>
              <a:rPr lang="en-US" baseline="0" smtClean="0"/>
              <a:t>completed spreadsheet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16</a:t>
            </a:fld>
            <a:endParaRPr lang="en-US"/>
          </a:p>
        </p:txBody>
      </p:sp>
    </p:spTree>
    <p:extLst>
      <p:ext uri="{BB962C8B-B14F-4D97-AF65-F5344CB8AC3E}">
        <p14:creationId xmlns:p14="http://schemas.microsoft.com/office/powerpoint/2010/main" val="126147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60825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26872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162470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8096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12056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07170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35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3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70178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96716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85079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557863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4186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91783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0570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65E9C"/>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D7171A2-AF3A-40BB-B093-C0CAF9A01EAC}" type="slidenum">
              <a:rPr lang="en-US" smtClean="0">
                <a:solidFill>
                  <a:srgbClr val="465E9C"/>
                </a:solidFill>
              </a:rPr>
              <a:pPr/>
              <a:t>‹#›</a:t>
            </a:fld>
            <a:endParaRPr lang="en-US">
              <a:solidFill>
                <a:srgbClr val="465E9C"/>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805008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bwMode="white"/>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7097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AA0EEC-00C2-435B-A86D-8AB7FA09AD2A}"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97159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AA0EEC-00C2-435B-A86D-8AB7FA09AD2A}"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221698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0EEC-00C2-435B-A86D-8AB7FA09AD2A}"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13128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05244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587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8D101-07A9-4540-9ABA-79617D54CF96}" type="slidenum">
              <a:rPr lang="en-US" smtClean="0"/>
              <a:t>‹#›</a:t>
            </a:fld>
            <a:endParaRPr lang="en-US"/>
          </a:p>
        </p:txBody>
      </p:sp>
    </p:spTree>
    <p:extLst>
      <p:ext uri="{BB962C8B-B14F-4D97-AF65-F5344CB8AC3E}">
        <p14:creationId xmlns:p14="http://schemas.microsoft.com/office/powerpoint/2010/main" val="298643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2086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278D101-07A9-4540-9ABA-79617D54CF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278D101-07A9-4540-9ABA-79617D54CF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19999" cy="1202485"/>
          </a:xfrm>
        </p:spPr>
        <p:txBody>
          <a:bodyPr>
            <a:noAutofit/>
          </a:bodyPr>
          <a:lstStyle/>
          <a:p>
            <a:r>
              <a:rPr lang="en-US" sz="5400" dirty="0" smtClean="0"/>
              <a:t>Virtual Backpacking Through Europe Project</a:t>
            </a:r>
            <a:endParaRPr lang="en-US" sz="5400" dirty="0"/>
          </a:p>
        </p:txBody>
      </p:sp>
      <p:pic>
        <p:nvPicPr>
          <p:cNvPr id="1026" name="Picture 2" descr="http://www.dontflygo.com/wp-content/uploads/2012/07/127-walking-in-the-port-of-bar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21923"/>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648200" y="2971800"/>
            <a:ext cx="1143000" cy="1371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Your photo here</a:t>
            </a:r>
            <a:endParaRPr lang="en-US" dirty="0"/>
          </a:p>
        </p:txBody>
      </p:sp>
    </p:spTree>
    <p:extLst>
      <p:ext uri="{BB962C8B-B14F-4D97-AF65-F5344CB8AC3E}">
        <p14:creationId xmlns:p14="http://schemas.microsoft.com/office/powerpoint/2010/main" val="386719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5</a:t>
            </a:r>
            <a:endParaRPr lang="en-US" sz="4400" dirty="0">
              <a:latin typeface="Comic Sans MS"/>
              <a:cs typeface="Comic Sans MS"/>
            </a:endParaRPr>
          </a:p>
        </p:txBody>
      </p:sp>
      <p:sp>
        <p:nvSpPr>
          <p:cNvPr id="12" name="TextBox 11"/>
          <p:cNvSpPr txBox="1"/>
          <p:nvPr/>
        </p:nvSpPr>
        <p:spPr>
          <a:xfrm>
            <a:off x="838200" y="2667000"/>
            <a:ext cx="3505200" cy="1754327"/>
          </a:xfrm>
          <a:prstGeom prst="rect">
            <a:avLst/>
          </a:prstGeom>
          <a:noFill/>
        </p:spPr>
        <p:txBody>
          <a:bodyPr wrap="square" rtlCol="0">
            <a:spAutoFit/>
          </a:bodyPr>
          <a:lstStyle/>
          <a:p>
            <a:r>
              <a:rPr lang="en-US" dirty="0" smtClean="0">
                <a:latin typeface="Comic Sans MS"/>
                <a:cs typeface="Comic Sans MS"/>
              </a:rPr>
              <a:t>Today you will visit any site you would like!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site you go to!</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369332"/>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at the site.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5: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65387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6</a:t>
            </a:r>
            <a:endParaRPr lang="en-US" sz="4400" dirty="0">
              <a:latin typeface="Comic Sans MS"/>
              <a:cs typeface="Comic Sans MS"/>
            </a:endParaRPr>
          </a:p>
        </p:txBody>
      </p:sp>
      <p:sp>
        <p:nvSpPr>
          <p:cNvPr id="12" name="TextBox 11"/>
          <p:cNvSpPr txBox="1"/>
          <p:nvPr/>
        </p:nvSpPr>
        <p:spPr>
          <a:xfrm>
            <a:off x="838200" y="2667000"/>
            <a:ext cx="3505200" cy="1754327"/>
          </a:xfrm>
          <a:prstGeom prst="rect">
            <a:avLst/>
          </a:prstGeom>
          <a:noFill/>
        </p:spPr>
        <p:txBody>
          <a:bodyPr wrap="square" rtlCol="0">
            <a:spAutoFit/>
          </a:bodyPr>
          <a:lstStyle/>
          <a:p>
            <a:r>
              <a:rPr lang="en-US" dirty="0" smtClean="0">
                <a:latin typeface="Comic Sans MS"/>
                <a:cs typeface="Comic Sans MS"/>
              </a:rPr>
              <a:t>Today you will visit any site you would like!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site you go to!</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369332"/>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at the site.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6: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10031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 y="36792"/>
            <a:ext cx="9143245" cy="6857434"/>
          </a:xfrm>
          <a:prstGeom prst="rect">
            <a:avLst/>
          </a:prstGeom>
        </p:spPr>
      </p:pic>
      <p:cxnSp>
        <p:nvCxnSpPr>
          <p:cNvPr id="8" name="Straight Connector 7"/>
          <p:cNvCxnSpPr/>
          <p:nvPr/>
        </p:nvCxnSpPr>
        <p:spPr>
          <a:xfrm>
            <a:off x="4550386" y="381000"/>
            <a:ext cx="21614" cy="61722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85800" y="1451153"/>
            <a:ext cx="3864586" cy="646331"/>
          </a:xfrm>
          <a:prstGeom prst="rect">
            <a:avLst/>
          </a:prstGeom>
          <a:noFill/>
        </p:spPr>
        <p:txBody>
          <a:bodyPr wrap="square" rtlCol="0">
            <a:spAutoFit/>
          </a:bodyPr>
          <a:lstStyle/>
          <a:p>
            <a:pPr algn="ctr"/>
            <a:endParaRPr lang="en-US" dirty="0" smtClean="0"/>
          </a:p>
          <a:p>
            <a:pPr algn="ctr"/>
            <a:endParaRPr lang="en-US" dirty="0"/>
          </a:p>
        </p:txBody>
      </p:sp>
      <p:sp>
        <p:nvSpPr>
          <p:cNvPr id="13" name="Rectangle 12"/>
          <p:cNvSpPr/>
          <p:nvPr/>
        </p:nvSpPr>
        <p:spPr>
          <a:xfrm>
            <a:off x="685800" y="381000"/>
            <a:ext cx="7772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latin typeface="Lucida Calligraphy" panose="03010101010101010101" pitchFamily="66" charset="0"/>
              </a:rPr>
              <a:t>Restaurant Name</a:t>
            </a:r>
            <a:endParaRPr lang="en-US" sz="3600" dirty="0">
              <a:latin typeface="Lucida Calligraphy" panose="03010101010101010101" pitchFamily="66" charset="0"/>
            </a:endParaRPr>
          </a:p>
        </p:txBody>
      </p:sp>
      <p:sp>
        <p:nvSpPr>
          <p:cNvPr id="14" name="Rectangle 13"/>
          <p:cNvSpPr/>
          <p:nvPr/>
        </p:nvSpPr>
        <p:spPr>
          <a:xfrm>
            <a:off x="762000" y="1143000"/>
            <a:ext cx="3733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Appetizers: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6" name="Rectangle 15"/>
          <p:cNvSpPr/>
          <p:nvPr/>
        </p:nvSpPr>
        <p:spPr>
          <a:xfrm>
            <a:off x="762000" y="2635770"/>
            <a:ext cx="3733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Soups/Salads: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7" name="Rectangle 16"/>
          <p:cNvSpPr/>
          <p:nvPr/>
        </p:nvSpPr>
        <p:spPr>
          <a:xfrm>
            <a:off x="762000" y="4204740"/>
            <a:ext cx="1856093" cy="2119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8" name="Rectangle 17"/>
          <p:cNvSpPr/>
          <p:nvPr/>
        </p:nvSpPr>
        <p:spPr>
          <a:xfrm>
            <a:off x="2665126" y="4199742"/>
            <a:ext cx="1856093" cy="2119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9" name="Rectangle 18"/>
          <p:cNvSpPr/>
          <p:nvPr/>
        </p:nvSpPr>
        <p:spPr>
          <a:xfrm>
            <a:off x="4648200" y="1143000"/>
            <a:ext cx="37338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Main Dishes: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0" name="Rectangle 19"/>
          <p:cNvSpPr/>
          <p:nvPr/>
        </p:nvSpPr>
        <p:spPr>
          <a:xfrm>
            <a:off x="4648200" y="4419600"/>
            <a:ext cx="3733800" cy="115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Desserts: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1" name="Rectangle 20"/>
          <p:cNvSpPr/>
          <p:nvPr/>
        </p:nvSpPr>
        <p:spPr>
          <a:xfrm>
            <a:off x="4648200" y="5715000"/>
            <a:ext cx="3733800" cy="70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Drinks:</a:t>
            </a:r>
          </a:p>
          <a:p>
            <a:pPr algn="ctr"/>
            <a:endParaRPr lang="en-US" dirty="0">
              <a:latin typeface="Lucida Calligraphy" panose="03010101010101010101" pitchFamily="66" charset="0"/>
            </a:endParaRPr>
          </a:p>
        </p:txBody>
      </p:sp>
      <p:sp>
        <p:nvSpPr>
          <p:cNvPr id="22" name="Rectangle 21"/>
          <p:cNvSpPr/>
          <p:nvPr/>
        </p:nvSpPr>
        <p:spPr>
          <a:xfrm>
            <a:off x="4675682" y="3009900"/>
            <a:ext cx="1856093" cy="1257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3" name="Rectangle 22"/>
          <p:cNvSpPr/>
          <p:nvPr/>
        </p:nvSpPr>
        <p:spPr>
          <a:xfrm>
            <a:off x="6602107" y="3009900"/>
            <a:ext cx="1856093" cy="1257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Tree>
    <p:extLst>
      <p:ext uri="{BB962C8B-B14F-4D97-AF65-F5344CB8AC3E}">
        <p14:creationId xmlns:p14="http://schemas.microsoft.com/office/powerpoint/2010/main" val="101742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Front of Postcard:</a:t>
            </a:r>
          </a:p>
          <a:p>
            <a:pPr algn="ctr"/>
            <a:r>
              <a:rPr lang="en-US" dirty="0" smtClean="0"/>
              <a:t>Place photo and greeting here.</a:t>
            </a:r>
            <a:endParaRPr lang="en-US" dirty="0"/>
          </a:p>
        </p:txBody>
      </p:sp>
    </p:spTree>
    <p:extLst>
      <p:ext uri="{BB962C8B-B14F-4D97-AF65-F5344CB8AC3E}">
        <p14:creationId xmlns:p14="http://schemas.microsoft.com/office/powerpoint/2010/main" val="89736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0" y="152400"/>
            <a:ext cx="1066800" cy="1371600"/>
          </a:xfrm>
          <a:prstGeom prst="rect">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04040"/>
                </a:solidFill>
              </a:rPr>
              <a:t>Place stamp here</a:t>
            </a:r>
            <a:endParaRPr lang="en-US" dirty="0">
              <a:solidFill>
                <a:srgbClr val="404040"/>
              </a:solidFill>
            </a:endParaRPr>
          </a:p>
        </p:txBody>
      </p:sp>
      <p:cxnSp>
        <p:nvCxnSpPr>
          <p:cNvPr id="7" name="Straight Connector 6"/>
          <p:cNvCxnSpPr/>
          <p:nvPr/>
        </p:nvCxnSpPr>
        <p:spPr>
          <a:xfrm>
            <a:off x="4495800" y="0"/>
            <a:ext cx="0" cy="685800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181600" y="2133600"/>
            <a:ext cx="3429000" cy="3924152"/>
          </a:xfrm>
          <a:prstGeom prst="rect">
            <a:avLst/>
          </a:prstGeom>
          <a:noFill/>
        </p:spPr>
        <p:txBody>
          <a:bodyPr wrap="square" rtlCol="0">
            <a:spAutoFit/>
          </a:bodyPr>
          <a:lstStyle/>
          <a:p>
            <a:r>
              <a:rPr lang="en-US" dirty="0" smtClean="0"/>
              <a:t>Place name and address of person you are sending this postcard to here:</a:t>
            </a:r>
          </a:p>
          <a:p>
            <a:endParaRPr lang="en-US" dirty="0"/>
          </a:p>
          <a:p>
            <a:pPr>
              <a:lnSpc>
                <a:spcPct val="200000"/>
              </a:lnSpc>
            </a:pPr>
            <a:r>
              <a:rPr lang="en-US" dirty="0" smtClean="0"/>
              <a:t>____________________________________________________________________________________________________________________________________________</a:t>
            </a:r>
            <a:endParaRPr lang="en-US" dirty="0"/>
          </a:p>
        </p:txBody>
      </p:sp>
      <p:sp>
        <p:nvSpPr>
          <p:cNvPr id="9" name="TextBox 8"/>
          <p:cNvSpPr txBox="1"/>
          <p:nvPr/>
        </p:nvSpPr>
        <p:spPr>
          <a:xfrm>
            <a:off x="152400" y="152400"/>
            <a:ext cx="4191000" cy="369332"/>
          </a:xfrm>
          <a:prstGeom prst="rect">
            <a:avLst/>
          </a:prstGeom>
          <a:noFill/>
        </p:spPr>
        <p:txBody>
          <a:bodyPr wrap="square" rtlCol="0">
            <a:spAutoFit/>
          </a:bodyPr>
          <a:lstStyle/>
          <a:p>
            <a:r>
              <a:rPr lang="en-US" dirty="0" smtClean="0"/>
              <a:t>Dear….</a:t>
            </a:r>
            <a:endParaRPr lang="en-US" dirty="0"/>
          </a:p>
        </p:txBody>
      </p:sp>
    </p:spTree>
    <p:extLst>
      <p:ext uri="{BB962C8B-B14F-4D97-AF65-F5344CB8AC3E}">
        <p14:creationId xmlns:p14="http://schemas.microsoft.com/office/powerpoint/2010/main" val="42171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Souvenirs</a:t>
            </a:r>
            <a:endParaRPr lang="en-US" sz="6000" b="1" dirty="0"/>
          </a:p>
        </p:txBody>
      </p:sp>
      <p:sp>
        <p:nvSpPr>
          <p:cNvPr id="3" name="Content Placeholder 2"/>
          <p:cNvSpPr>
            <a:spLocks noGrp="1"/>
          </p:cNvSpPr>
          <p:nvPr>
            <p:ph idx="1"/>
          </p:nvPr>
        </p:nvSpPr>
        <p:spPr/>
        <p:txBody>
          <a:bodyPr>
            <a:normAutofit/>
          </a:bodyPr>
          <a:lstStyle/>
          <a:p>
            <a:pPr marL="0" indent="0" algn="ctr">
              <a:buNone/>
            </a:pPr>
            <a:r>
              <a:rPr lang="en-US" sz="3600" dirty="0" smtClean="0"/>
              <a:t>What are you going to add to your backpack to make your backpack stand out!?</a:t>
            </a:r>
            <a:endParaRPr lang="en-US" sz="3600" dirty="0"/>
          </a:p>
        </p:txBody>
      </p:sp>
    </p:spTree>
    <p:extLst>
      <p:ext uri="{BB962C8B-B14F-4D97-AF65-F5344CB8AC3E}">
        <p14:creationId xmlns:p14="http://schemas.microsoft.com/office/powerpoint/2010/main" val="88267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blipFill dpi="0" rotWithShape="1">
            <a:blip r:embed="rId3">
              <a:alphaModFix amt="1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3871" y="0"/>
            <a:ext cx="86549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Total Cost of Your Trip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
        <p:nvSpPr>
          <p:cNvPr id="12" name="TextBox 11"/>
          <p:cNvSpPr txBox="1"/>
          <p:nvPr/>
        </p:nvSpPr>
        <p:spPr>
          <a:xfrm>
            <a:off x="5175738" y="5181600"/>
            <a:ext cx="3810000" cy="1477328"/>
          </a:xfrm>
          <a:prstGeom prst="rect">
            <a:avLst/>
          </a:prstGeom>
          <a:noFill/>
          <a:ln>
            <a:solidFill>
              <a:srgbClr val="FF0000"/>
            </a:solidFill>
          </a:ln>
        </p:spPr>
        <p:txBody>
          <a:bodyPr wrap="square" rtlCol="0">
            <a:spAutoFit/>
          </a:bodyPr>
          <a:lstStyle/>
          <a:p>
            <a:r>
              <a:rPr lang="en-US" b="1" dirty="0" smtClean="0">
                <a:solidFill>
                  <a:srgbClr val="FF0000"/>
                </a:solidFill>
              </a:rPr>
              <a:t>What was the total cost of your European backpacking adventure?</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17" name="TextBox 16"/>
          <p:cNvSpPr txBox="1"/>
          <p:nvPr/>
        </p:nvSpPr>
        <p:spPr>
          <a:xfrm>
            <a:off x="457200" y="964581"/>
            <a:ext cx="3810000" cy="1477328"/>
          </a:xfrm>
          <a:prstGeom prst="rect">
            <a:avLst/>
          </a:prstGeom>
          <a:noFill/>
          <a:ln>
            <a:solidFill>
              <a:srgbClr val="7030A0"/>
            </a:solidFill>
          </a:ln>
        </p:spPr>
        <p:txBody>
          <a:bodyPr wrap="square" rtlCol="0">
            <a:spAutoFit/>
          </a:bodyPr>
          <a:lstStyle/>
          <a:p>
            <a:r>
              <a:rPr lang="en-US" b="1" dirty="0" smtClean="0">
                <a:solidFill>
                  <a:schemeClr val="accent4">
                    <a:lumMod val="75000"/>
                  </a:schemeClr>
                </a:solidFill>
              </a:rPr>
              <a:t>How much did it cost to stay in Hotel’s/Hostels?</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18" name="TextBox 17"/>
          <p:cNvSpPr txBox="1"/>
          <p:nvPr/>
        </p:nvSpPr>
        <p:spPr>
          <a:xfrm>
            <a:off x="457200" y="2690336"/>
            <a:ext cx="3810000" cy="1754326"/>
          </a:xfrm>
          <a:prstGeom prst="rect">
            <a:avLst/>
          </a:prstGeom>
          <a:noFill/>
          <a:ln>
            <a:solidFill>
              <a:srgbClr val="7030A0"/>
            </a:solidFill>
          </a:ln>
        </p:spPr>
        <p:txBody>
          <a:bodyPr wrap="square" rtlCol="0">
            <a:spAutoFit/>
          </a:bodyPr>
          <a:lstStyle/>
          <a:p>
            <a:r>
              <a:rPr lang="en-US" b="1" dirty="0" smtClean="0">
                <a:solidFill>
                  <a:schemeClr val="accent4">
                    <a:lumMod val="75000"/>
                  </a:schemeClr>
                </a:solidFill>
              </a:rPr>
              <a:t>How much did it cost for transportation? (Flights to and from Europe)</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19" name="TextBox 18"/>
          <p:cNvSpPr txBox="1"/>
          <p:nvPr/>
        </p:nvSpPr>
        <p:spPr>
          <a:xfrm>
            <a:off x="439615" y="4719935"/>
            <a:ext cx="3810000" cy="1200329"/>
          </a:xfrm>
          <a:prstGeom prst="rect">
            <a:avLst/>
          </a:prstGeom>
          <a:noFill/>
          <a:ln>
            <a:solidFill>
              <a:srgbClr val="7030A0"/>
            </a:solidFill>
          </a:ln>
        </p:spPr>
        <p:txBody>
          <a:bodyPr wrap="square" rtlCol="0">
            <a:spAutoFit/>
          </a:bodyPr>
          <a:lstStyle/>
          <a:p>
            <a:r>
              <a:rPr lang="en-US" b="1" dirty="0" smtClean="0">
                <a:solidFill>
                  <a:schemeClr val="accent4">
                    <a:lumMod val="75000"/>
                  </a:schemeClr>
                </a:solidFill>
              </a:rPr>
              <a:t>How much for food?</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20" name="TextBox 19"/>
          <p:cNvSpPr txBox="1"/>
          <p:nvPr/>
        </p:nvSpPr>
        <p:spPr>
          <a:xfrm>
            <a:off x="5175738" y="970553"/>
            <a:ext cx="3810000" cy="1200329"/>
          </a:xfrm>
          <a:prstGeom prst="rect">
            <a:avLst/>
          </a:prstGeom>
          <a:noFill/>
          <a:ln>
            <a:solidFill>
              <a:srgbClr val="7030A0"/>
            </a:solidFill>
          </a:ln>
        </p:spPr>
        <p:txBody>
          <a:bodyPr wrap="square" rtlCol="0">
            <a:spAutoFit/>
          </a:bodyPr>
          <a:lstStyle/>
          <a:p>
            <a:r>
              <a:rPr lang="en-US" b="1" dirty="0" smtClean="0">
                <a:solidFill>
                  <a:schemeClr val="accent4">
                    <a:lumMod val="75000"/>
                  </a:schemeClr>
                </a:solidFill>
              </a:rPr>
              <a:t>How much for souvenirs?</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sp>
        <p:nvSpPr>
          <p:cNvPr id="21" name="TextBox 20"/>
          <p:cNvSpPr txBox="1"/>
          <p:nvPr/>
        </p:nvSpPr>
        <p:spPr>
          <a:xfrm>
            <a:off x="5175738" y="2376715"/>
            <a:ext cx="3810000" cy="2585323"/>
          </a:xfrm>
          <a:prstGeom prst="rect">
            <a:avLst/>
          </a:prstGeom>
          <a:noFill/>
          <a:ln>
            <a:solidFill>
              <a:srgbClr val="7030A0"/>
            </a:solidFill>
          </a:ln>
        </p:spPr>
        <p:txBody>
          <a:bodyPr wrap="square" rtlCol="0">
            <a:spAutoFit/>
          </a:bodyPr>
          <a:lstStyle/>
          <a:p>
            <a:r>
              <a:rPr lang="en-US" b="1" dirty="0" smtClean="0">
                <a:solidFill>
                  <a:schemeClr val="accent4">
                    <a:lumMod val="75000"/>
                  </a:schemeClr>
                </a:solidFill>
              </a:rPr>
              <a:t>How much for the Extra fun?!? (Sites, Tours, History?)</a:t>
            </a:r>
          </a:p>
          <a:p>
            <a:endParaRPr lang="en-US" b="1" dirty="0">
              <a:solidFill>
                <a:schemeClr val="accent4">
                  <a:lumMod val="75000"/>
                </a:schemeClr>
              </a:solidFill>
            </a:endParaRPr>
          </a:p>
          <a:p>
            <a:endParaRPr lang="en-US" b="1" dirty="0" smtClean="0">
              <a:solidFill>
                <a:schemeClr val="accent4">
                  <a:lumMod val="75000"/>
                </a:schemeClr>
              </a:solidFill>
            </a:endParaRPr>
          </a:p>
          <a:p>
            <a:endParaRPr lang="en-US" b="1" dirty="0">
              <a:solidFill>
                <a:schemeClr val="accent4">
                  <a:lumMod val="75000"/>
                </a:schemeClr>
              </a:solidFill>
            </a:endParaRPr>
          </a:p>
          <a:p>
            <a:endParaRPr lang="en-US" b="1" dirty="0" smtClean="0">
              <a:solidFill>
                <a:schemeClr val="accent4">
                  <a:lumMod val="75000"/>
                </a:schemeClr>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420" y="5753291"/>
            <a:ext cx="1524000" cy="88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872613" y="1176942"/>
            <a:ext cx="1897450" cy="126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48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965245" cy="838200"/>
          </a:xfrm>
        </p:spPr>
        <p:txBody>
          <a:bodyPr/>
          <a:lstStyle/>
          <a:p>
            <a:r>
              <a:rPr lang="en-US" dirty="0" smtClean="0"/>
              <a:t>Virtual Backpack</a:t>
            </a:r>
            <a:endParaRPr lang="en-US" dirty="0"/>
          </a:p>
        </p:txBody>
      </p:sp>
      <p:sp>
        <p:nvSpPr>
          <p:cNvPr id="5" name="Content Placeholder 4"/>
          <p:cNvSpPr>
            <a:spLocks noGrp="1"/>
          </p:cNvSpPr>
          <p:nvPr>
            <p:ph idx="1"/>
          </p:nvPr>
        </p:nvSpPr>
        <p:spPr>
          <a:xfrm>
            <a:off x="28074" y="773063"/>
            <a:ext cx="9115926" cy="3951337"/>
          </a:xfrm>
        </p:spPr>
        <p:txBody>
          <a:bodyPr/>
          <a:lstStyle/>
          <a:p>
            <a:pPr marL="0" indent="0">
              <a:buNone/>
            </a:pPr>
            <a:r>
              <a:rPr lang="en-US" dirty="0" smtClean="0"/>
              <a:t>Your are planning your dream vacation to Europe with your buds.  You and your friends decided to do the cool thing and backpack though Europe. </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1238250" y="1447800"/>
            <a:ext cx="66103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886200" y="1905000"/>
            <a:ext cx="1447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Property of</a:t>
            </a:r>
          </a:p>
          <a:p>
            <a:pPr algn="ctr"/>
            <a:r>
              <a:rPr lang="en-US" dirty="0" smtClean="0"/>
              <a:t>____________________________</a:t>
            </a:r>
            <a:endParaRPr lang="en-US" dirty="0"/>
          </a:p>
        </p:txBody>
      </p:sp>
    </p:spTree>
    <p:extLst>
      <p:ext uri="{BB962C8B-B14F-4D97-AF65-F5344CB8AC3E}">
        <p14:creationId xmlns:p14="http://schemas.microsoft.com/office/powerpoint/2010/main" val="43838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7" y="1371600"/>
            <a:ext cx="7048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0" y="152400"/>
            <a:ext cx="8229600" cy="639762"/>
          </a:xfrm>
        </p:spPr>
        <p:txBody>
          <a:bodyPr>
            <a:normAutofit fontScale="90000"/>
          </a:bodyPr>
          <a:lstStyle/>
          <a:p>
            <a:r>
              <a:rPr lang="en-US" b="1" u="sng" dirty="0" smtClean="0">
                <a:latin typeface="Algerian" panose="04020705040A02060702" pitchFamily="82" charset="0"/>
              </a:rPr>
              <a:t>Time to Pack!</a:t>
            </a:r>
            <a:endParaRPr lang="en-US" b="1" u="sng" dirty="0">
              <a:latin typeface="Algerian" panose="04020705040A02060702" pitchFamily="82" charset="0"/>
            </a:endParaRPr>
          </a:p>
        </p:txBody>
      </p:sp>
      <p:sp>
        <p:nvSpPr>
          <p:cNvPr id="3" name="Content Placeholder 2"/>
          <p:cNvSpPr>
            <a:spLocks noGrp="1"/>
          </p:cNvSpPr>
          <p:nvPr>
            <p:ph idx="1"/>
          </p:nvPr>
        </p:nvSpPr>
        <p:spPr>
          <a:xfrm>
            <a:off x="152400" y="914400"/>
            <a:ext cx="3276600" cy="5652655"/>
          </a:xfrm>
        </p:spPr>
        <p:txBody>
          <a:bodyPr>
            <a:normAutofit fontScale="92500" lnSpcReduction="10000"/>
          </a:bodyPr>
          <a:lstStyle/>
          <a:p>
            <a:pPr marL="0" indent="0">
              <a:buNone/>
            </a:pPr>
            <a:r>
              <a:rPr lang="en-US" dirty="0" smtClean="0">
                <a:latin typeface="Baskerville Old Face" panose="02020602080505020303" pitchFamily="18" charset="0"/>
              </a:rPr>
              <a:t>Its time to start preparing  for your backpacking adventure.  Choose two pieces of clothing that with keep you comfy in your countries during this time of year.  Place them in the boxes to the right with a short rationale.</a:t>
            </a:r>
            <a:endParaRPr lang="en-US" dirty="0">
              <a:latin typeface="Baskerville Old Face" panose="02020602080505020303" pitchFamily="18" charset="0"/>
            </a:endParaRPr>
          </a:p>
        </p:txBody>
      </p:sp>
      <p:sp>
        <p:nvSpPr>
          <p:cNvPr id="4" name="TextBox 3"/>
          <p:cNvSpPr txBox="1"/>
          <p:nvPr/>
        </p:nvSpPr>
        <p:spPr>
          <a:xfrm>
            <a:off x="3810000" y="381000"/>
            <a:ext cx="5029200" cy="2585323"/>
          </a:xfrm>
          <a:prstGeom prst="rect">
            <a:avLst/>
          </a:prstGeom>
          <a:noFill/>
          <a:ln w="12700">
            <a:solidFill>
              <a:schemeClr val="tx2"/>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3823855" y="2981628"/>
            <a:ext cx="5029200" cy="646331"/>
          </a:xfrm>
          <a:prstGeom prst="rect">
            <a:avLst/>
          </a:prstGeom>
          <a:noFill/>
        </p:spPr>
        <p:txBody>
          <a:bodyPr wrap="square" rtlCol="0">
            <a:spAutoFit/>
          </a:bodyPr>
          <a:lstStyle/>
          <a:p>
            <a:r>
              <a:rPr lang="en-US" dirty="0" smtClean="0">
                <a:solidFill>
                  <a:srgbClr val="FF0000"/>
                </a:solidFill>
              </a:rPr>
              <a:t>Rationale:  _________________________________</a:t>
            </a:r>
          </a:p>
          <a:p>
            <a:r>
              <a:rPr lang="en-US" dirty="0" smtClean="0">
                <a:solidFill>
                  <a:srgbClr val="FF0000"/>
                </a:solidFill>
              </a:rPr>
              <a:t>__________________________________________</a:t>
            </a:r>
            <a:endParaRPr lang="en-US"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855" y="3627959"/>
            <a:ext cx="50419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37710" y="6252818"/>
            <a:ext cx="5015345" cy="923330"/>
          </a:xfrm>
          <a:prstGeom prst="rect">
            <a:avLst/>
          </a:prstGeom>
          <a:noFill/>
        </p:spPr>
        <p:txBody>
          <a:bodyPr wrap="square" rtlCol="0">
            <a:spAutoFit/>
          </a:bodyPr>
          <a:lstStyle/>
          <a:p>
            <a:r>
              <a:rPr lang="en-US" dirty="0" smtClean="0">
                <a:solidFill>
                  <a:srgbClr val="FF0000"/>
                </a:solidFill>
              </a:rPr>
              <a:t>Rationale:  _________________________________</a:t>
            </a:r>
          </a:p>
          <a:p>
            <a:r>
              <a:rPr lang="en-US" dirty="0" smtClean="0">
                <a:solidFill>
                  <a:srgbClr val="FF0000"/>
                </a:solidFill>
              </a:rPr>
              <a:t>__________________________________________</a:t>
            </a:r>
          </a:p>
          <a:p>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12" y="5334000"/>
            <a:ext cx="8858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78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oplemaps.com/main/wp-content/uploads/2012/08/book-temp.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7807" t="10613" r="5854" b="4762"/>
          <a:stretch/>
        </p:blipFill>
        <p:spPr bwMode="auto">
          <a:xfrm>
            <a:off x="0" y="748145"/>
            <a:ext cx="9144000" cy="61098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7738" y="-29535"/>
            <a:ext cx="609808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Travel Dictionary</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003649269"/>
              </p:ext>
            </p:extLst>
          </p:nvPr>
        </p:nvGraphicFramePr>
        <p:xfrm>
          <a:off x="381000" y="1143000"/>
          <a:ext cx="7620000" cy="4267200"/>
        </p:xfrm>
        <a:graphic>
          <a:graphicData uri="http://schemas.openxmlformats.org/drawingml/2006/table">
            <a:tbl>
              <a:tblPr firstRow="1" bandRow="1">
                <a:tableStyleId>{9D7B26C5-4107-4FEC-AEDC-1716B250A1EF}</a:tableStyleId>
              </a:tblPr>
              <a:tblGrid>
                <a:gridCol w="1752600"/>
                <a:gridCol w="2133600"/>
                <a:gridCol w="3733800"/>
              </a:tblGrid>
              <a:tr h="342900">
                <a:tc>
                  <a:txBody>
                    <a:bodyPr/>
                    <a:lstStyle/>
                    <a:p>
                      <a:pPr algn="ctr"/>
                      <a:r>
                        <a:rPr lang="en-US" sz="2000" dirty="0" smtClean="0"/>
                        <a:t>English Word/Phrase</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Language(s)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Word/Phrase in foreign language</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Hello</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How are you?</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Please.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Thank you.</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Excuse Me.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a:t>
                      </a:r>
                      <a:r>
                        <a:rPr lang="en-US" sz="2000" baseline="0" dirty="0" smtClean="0"/>
                        <a:t> choose</a:t>
                      </a:r>
                      <a:endParaRPr lang="en-US" sz="200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4442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1"/>
            <a:ext cx="7086600" cy="1066800"/>
          </a:xfrm>
        </p:spPr>
        <p:txBody>
          <a:bodyPr>
            <a:noAutofit/>
          </a:bodyPr>
          <a:lstStyle/>
          <a:p>
            <a:r>
              <a:rPr lang="en-US" sz="2000" dirty="0" smtClean="0">
                <a:latin typeface="Aparajita" panose="020B0604020202020204" pitchFamily="34" charset="0"/>
                <a:cs typeface="Aparajita" panose="020B0604020202020204" pitchFamily="34" charset="0"/>
              </a:rPr>
              <a:t>Currency:  Its hard to get those goodies without knowing the local currency.  Choose one of the countries in your region and place a picture(s) of its currency in the box.</a:t>
            </a:r>
            <a:endParaRPr lang="en-US" sz="2000" dirty="0">
              <a:latin typeface="Aparajita" panose="020B0604020202020204" pitchFamily="34" charset="0"/>
              <a:cs typeface="Aparajita" panose="020B0604020202020204" pitchFamily="34" charset="0"/>
            </a:endParaRPr>
          </a:p>
        </p:txBody>
      </p:sp>
      <p:sp>
        <p:nvSpPr>
          <p:cNvPr id="4" name="TextBox 3"/>
          <p:cNvSpPr txBox="1"/>
          <p:nvPr/>
        </p:nvSpPr>
        <p:spPr>
          <a:xfrm>
            <a:off x="457200" y="4886143"/>
            <a:ext cx="8153400" cy="1754326"/>
          </a:xfrm>
          <a:prstGeom prst="rect">
            <a:avLst/>
          </a:prstGeom>
          <a:noFill/>
        </p:spPr>
        <p:txBody>
          <a:bodyPr wrap="square" rtlCol="0">
            <a:spAutoFit/>
          </a:bodyPr>
          <a:lstStyle/>
          <a:p>
            <a:r>
              <a:rPr lang="en-US" dirty="0" smtClean="0"/>
              <a:t>Now, choose two parts of your currency and explain its cultural/historical importance to your country.  Complete sentences please!</a:t>
            </a:r>
          </a:p>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856263"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58" y="609600"/>
            <a:ext cx="856263"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1338263"/>
            <a:ext cx="7468958" cy="35478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8165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74131"/>
            <a:ext cx="2667000" cy="707886"/>
          </a:xfrm>
          <a:prstGeom prst="rect">
            <a:avLst/>
          </a:prstGeom>
          <a:noFill/>
        </p:spPr>
        <p:txBody>
          <a:bodyPr wrap="square" rtlCol="0">
            <a:spAutoFit/>
          </a:bodyPr>
          <a:lstStyle/>
          <a:p>
            <a:pPr algn="ctr"/>
            <a:r>
              <a:rPr lang="en-US" sz="2000" dirty="0" smtClean="0">
                <a:latin typeface="Comic Sans MS"/>
                <a:cs typeface="Comic Sans MS"/>
              </a:rPr>
              <a:t>Your name’s </a:t>
            </a:r>
          </a:p>
          <a:p>
            <a:pPr algn="ctr"/>
            <a:r>
              <a:rPr lang="en-US" sz="2000" dirty="0" smtClean="0">
                <a:latin typeface="Comic Sans MS"/>
                <a:cs typeface="Comic Sans MS"/>
              </a:rPr>
              <a:t>Daily Journal</a:t>
            </a:r>
            <a:endParaRPr lang="en-US" sz="2000" dirty="0">
              <a:latin typeface="Comic Sans MS"/>
              <a:cs typeface="Comic Sans MS"/>
            </a:endParaRPr>
          </a:p>
        </p:txBody>
      </p:sp>
      <p:sp>
        <p:nvSpPr>
          <p:cNvPr id="11" name="TextBox 10"/>
          <p:cNvSpPr txBox="1"/>
          <p:nvPr/>
        </p:nvSpPr>
        <p:spPr>
          <a:xfrm>
            <a:off x="3200400" y="533400"/>
            <a:ext cx="5257800" cy="1323439"/>
          </a:xfrm>
          <a:prstGeom prst="rect">
            <a:avLst/>
          </a:prstGeom>
          <a:noFill/>
        </p:spPr>
        <p:txBody>
          <a:bodyPr wrap="square" rtlCol="0">
            <a:spAutoFit/>
          </a:bodyPr>
          <a:lstStyle/>
          <a:p>
            <a:pPr algn="ctr"/>
            <a:r>
              <a:rPr lang="en-US" sz="2000" dirty="0" smtClean="0">
                <a:latin typeface="Comic Sans MS"/>
                <a:cs typeface="Comic Sans MS"/>
              </a:rPr>
              <a:t>You will now plan the next 6 days of your trip. Figure out where you will go and what you will do there. Follow the directions for the Journal Entries. </a:t>
            </a:r>
            <a:endParaRPr lang="en-US" sz="2000" dirty="0">
              <a:latin typeface="Comic Sans MS"/>
              <a:cs typeface="Comic Sans MS"/>
            </a:endParaRPr>
          </a:p>
        </p:txBody>
      </p:sp>
      <p:sp>
        <p:nvSpPr>
          <p:cNvPr id="12" name="TextBox 11"/>
          <p:cNvSpPr txBox="1"/>
          <p:nvPr/>
        </p:nvSpPr>
        <p:spPr>
          <a:xfrm>
            <a:off x="838200" y="2667000"/>
            <a:ext cx="3505200" cy="3139321"/>
          </a:xfrm>
          <a:prstGeom prst="rect">
            <a:avLst/>
          </a:prstGeom>
          <a:noFill/>
        </p:spPr>
        <p:txBody>
          <a:bodyPr wrap="square" rtlCol="0">
            <a:spAutoFit/>
          </a:bodyPr>
          <a:lstStyle/>
          <a:p>
            <a:r>
              <a:rPr lang="en-US" dirty="0" smtClean="0">
                <a:latin typeface="Comic Sans MS"/>
                <a:cs typeface="Comic Sans MS"/>
              </a:rPr>
              <a:t>Day 1: Location: _______________________</a:t>
            </a:r>
          </a:p>
          <a:p>
            <a:endParaRPr lang="en-US" dirty="0">
              <a:latin typeface="Comic Sans MS"/>
              <a:cs typeface="Comic Sans MS"/>
            </a:endParaRPr>
          </a:p>
          <a:p>
            <a:r>
              <a:rPr lang="en-US" dirty="0" smtClean="0">
                <a:latin typeface="Comic Sans MS"/>
                <a:cs typeface="Comic Sans MS"/>
              </a:rPr>
              <a:t>Today you will visit a major religious site in the city. </a:t>
            </a:r>
          </a:p>
          <a:p>
            <a:r>
              <a:rPr lang="en-US" dirty="0" smtClean="0">
                <a:latin typeface="Comic Sans MS"/>
                <a:cs typeface="Comic Sans MS"/>
              </a:rPr>
              <a:t>What site did you visit?</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Write a two sentence description of the site here. </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smtClean="0">
                <a:latin typeface="Comic Sans MS"/>
                <a:cs typeface="Comic Sans MS"/>
              </a:rPr>
              <a:t>Take a picture of the religious site and place in the box above. </a:t>
            </a:r>
            <a:endParaRPr lang="en-US" dirty="0">
              <a:latin typeface="Comic Sans MS"/>
              <a:cs typeface="Comic Sans MS"/>
            </a:endParaRPr>
          </a:p>
        </p:txBody>
      </p:sp>
    </p:spTree>
    <p:extLst>
      <p:ext uri="{BB962C8B-B14F-4D97-AF65-F5344CB8AC3E}">
        <p14:creationId xmlns:p14="http://schemas.microsoft.com/office/powerpoint/2010/main" val="4762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2</a:t>
            </a:r>
            <a:endParaRPr lang="en-US" sz="4400" dirty="0">
              <a:latin typeface="Comic Sans MS"/>
              <a:cs typeface="Comic Sans MS"/>
            </a:endParaRPr>
          </a:p>
        </p:txBody>
      </p:sp>
      <p:sp>
        <p:nvSpPr>
          <p:cNvPr id="12" name="TextBox 11"/>
          <p:cNvSpPr txBox="1"/>
          <p:nvPr/>
        </p:nvSpPr>
        <p:spPr>
          <a:xfrm>
            <a:off x="838200" y="2667000"/>
            <a:ext cx="3505200" cy="2308324"/>
          </a:xfrm>
          <a:prstGeom prst="rect">
            <a:avLst/>
          </a:prstGeom>
          <a:noFill/>
        </p:spPr>
        <p:txBody>
          <a:bodyPr wrap="square" rtlCol="0">
            <a:spAutoFit/>
          </a:bodyPr>
          <a:lstStyle/>
          <a:p>
            <a:r>
              <a:rPr lang="en-US" dirty="0" smtClean="0">
                <a:latin typeface="Comic Sans MS"/>
                <a:cs typeface="Comic Sans MS"/>
              </a:rPr>
              <a:t>Today you will visit a major arena. (Sports or arts) </a:t>
            </a:r>
          </a:p>
          <a:p>
            <a:r>
              <a:rPr lang="en-US" dirty="0" smtClean="0">
                <a:latin typeface="Comic Sans MS"/>
                <a:cs typeface="Comic Sans MS"/>
              </a:rPr>
              <a:t>What site did you visit?</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a:t>
            </a:r>
            <a:r>
              <a:rPr lang="en-US" dirty="0">
                <a:latin typeface="Comic Sans MS"/>
                <a:cs typeface="Comic Sans MS"/>
              </a:rPr>
              <a:t>Describe the architecture of the stadium in contrast to those in the U.S.</a:t>
            </a: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Collect a post card of the team or take a picture from a seat inside</a:t>
            </a: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2: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46285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3</a:t>
            </a:r>
            <a:endParaRPr lang="en-US" sz="4400" dirty="0">
              <a:latin typeface="Comic Sans MS"/>
              <a:cs typeface="Comic Sans MS"/>
            </a:endParaRPr>
          </a:p>
        </p:txBody>
      </p:sp>
      <p:sp>
        <p:nvSpPr>
          <p:cNvPr id="12" name="TextBox 11"/>
          <p:cNvSpPr txBox="1"/>
          <p:nvPr/>
        </p:nvSpPr>
        <p:spPr>
          <a:xfrm>
            <a:off x="838200" y="2667000"/>
            <a:ext cx="3505200" cy="2308324"/>
          </a:xfrm>
          <a:prstGeom prst="rect">
            <a:avLst/>
          </a:prstGeom>
          <a:noFill/>
        </p:spPr>
        <p:txBody>
          <a:bodyPr wrap="square" rtlCol="0">
            <a:spAutoFit/>
          </a:bodyPr>
          <a:lstStyle/>
          <a:p>
            <a:r>
              <a:rPr lang="en-US" dirty="0" smtClean="0">
                <a:latin typeface="Comic Sans MS"/>
                <a:cs typeface="Comic Sans MS"/>
              </a:rPr>
              <a:t>Today you will visit a local museum.</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importance of the artifact or </a:t>
            </a:r>
            <a:r>
              <a:rPr lang="en-US" dirty="0" smtClean="0">
                <a:latin typeface="Comic Sans MS"/>
                <a:cs typeface="Comic Sans MS"/>
              </a:rPr>
              <a:t>artwork in the picture to the right. </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Take a picture of the most famous artifact or artwork in the museum. </a:t>
            </a: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3: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43028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4</a:t>
            </a:r>
            <a:endParaRPr lang="en-US" sz="4400" dirty="0">
              <a:latin typeface="Comic Sans MS"/>
              <a:cs typeface="Comic Sans MS"/>
            </a:endParaRPr>
          </a:p>
        </p:txBody>
      </p:sp>
      <p:sp>
        <p:nvSpPr>
          <p:cNvPr id="12" name="TextBox 11"/>
          <p:cNvSpPr txBox="1"/>
          <p:nvPr/>
        </p:nvSpPr>
        <p:spPr>
          <a:xfrm>
            <a:off x="838200" y="2667000"/>
            <a:ext cx="3505200" cy="2031325"/>
          </a:xfrm>
          <a:prstGeom prst="rect">
            <a:avLst/>
          </a:prstGeom>
          <a:noFill/>
        </p:spPr>
        <p:txBody>
          <a:bodyPr wrap="square" rtlCol="0">
            <a:spAutoFit/>
          </a:bodyPr>
          <a:lstStyle/>
          <a:p>
            <a:r>
              <a:rPr lang="en-US" dirty="0" smtClean="0">
                <a:latin typeface="Comic Sans MS"/>
                <a:cs typeface="Comic Sans MS"/>
              </a:rPr>
              <a:t>Today you will visit a local war memorial or battle site.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major battle that was fought there.</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near a monument or of the landscape.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4: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137534361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946</Words>
  <Application>Microsoft Office PowerPoint</Application>
  <PresentationFormat>On-screen Show (4:3)</PresentationFormat>
  <Paragraphs>159</Paragraphs>
  <Slides>16</Slides>
  <Notes>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Pushpin</vt:lpstr>
      <vt:lpstr>Sketchbook</vt:lpstr>
      <vt:lpstr>Couture</vt:lpstr>
      <vt:lpstr>Virtual Backpacking Through Europe Project</vt:lpstr>
      <vt:lpstr>Virtual Backpack</vt:lpstr>
      <vt:lpstr>Time to Pack!</vt:lpstr>
      <vt:lpstr>PowerPoint Presentation</vt:lpstr>
      <vt:lpstr>Currency:  Its hard to get those goodies without knowing the local currency.  Choose one of the countries in your region and place a picture(s) of its currency in the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Souvenirs</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Currency:  Its hard to get those goodies without knowing the local currency.  Choose one of the countries in your region and place a picture of its currency in the box.</dc:title>
  <dc:creator>Klemmer, Jason</dc:creator>
  <cp:lastModifiedBy>Harrison, Melissa</cp:lastModifiedBy>
  <cp:revision>28</cp:revision>
  <dcterms:created xsi:type="dcterms:W3CDTF">2014-01-24T12:15:20Z</dcterms:created>
  <dcterms:modified xsi:type="dcterms:W3CDTF">2014-01-27T16:12:16Z</dcterms:modified>
</cp:coreProperties>
</file>