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104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FB3E-C25B-4D78-91DA-921886C87CFC}" type="datetimeFigureOut">
              <a:rPr lang="en-US" smtClean="0"/>
              <a:t>3/4/2014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93D-CCCD-4E35-9659-199FB66791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58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FB3E-C25B-4D78-91DA-921886C87CFC}" type="datetimeFigureOut">
              <a:rPr lang="en-US" smtClean="0"/>
              <a:t>3/4/2014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93D-CCCD-4E35-9659-199FB66791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386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FB3E-C25B-4D78-91DA-921886C87CFC}" type="datetimeFigureOut">
              <a:rPr lang="en-US" smtClean="0"/>
              <a:t>3/4/2014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93D-CCCD-4E35-9659-199FB66791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920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FB3E-C25B-4D78-91DA-921886C87CFC}" type="datetimeFigureOut">
              <a:rPr lang="en-US" smtClean="0"/>
              <a:t>3/4/2014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93D-CCCD-4E35-9659-199FB66791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1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FB3E-C25B-4D78-91DA-921886C87CFC}" type="datetimeFigureOut">
              <a:rPr lang="en-US" smtClean="0"/>
              <a:t>3/4/2014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93D-CCCD-4E35-9659-199FB66791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4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FB3E-C25B-4D78-91DA-921886C87CFC}" type="datetimeFigureOut">
              <a:rPr lang="en-US" smtClean="0"/>
              <a:t>3/4/2014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93D-CCCD-4E35-9659-199FB66791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59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FB3E-C25B-4D78-91DA-921886C87CFC}" type="datetimeFigureOut">
              <a:rPr lang="en-US" smtClean="0"/>
              <a:t>3/4/2014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93D-CCCD-4E35-9659-199FB66791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0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FB3E-C25B-4D78-91DA-921886C87CFC}" type="datetimeFigureOut">
              <a:rPr lang="en-US" smtClean="0"/>
              <a:t>3/4/2014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93D-CCCD-4E35-9659-199FB66791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75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FB3E-C25B-4D78-91DA-921886C87CFC}" type="datetimeFigureOut">
              <a:rPr lang="en-US" smtClean="0"/>
              <a:t>3/4/2014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93D-CCCD-4E35-9659-199FB66791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15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FB3E-C25B-4D78-91DA-921886C87CFC}" type="datetimeFigureOut">
              <a:rPr lang="en-US" smtClean="0"/>
              <a:t>3/4/2014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93D-CCCD-4E35-9659-199FB66791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07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FB3E-C25B-4D78-91DA-921886C87CFC}" type="datetimeFigureOut">
              <a:rPr lang="en-US" smtClean="0"/>
              <a:t>3/4/2014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93D-CCCD-4E35-9659-199FB66791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8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EFB3E-C25B-4D78-91DA-921886C87CFC}" type="datetimeFigureOut">
              <a:rPr lang="en-US" smtClean="0"/>
              <a:t>3/4/2014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C093D-CCCD-4E35-9659-199FB66791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20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5" b="6861"/>
          <a:stretch/>
        </p:blipFill>
        <p:spPr bwMode="auto">
          <a:xfrm>
            <a:off x="-35768" y="0"/>
            <a:ext cx="6893767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56931" y="457200"/>
            <a:ext cx="3401069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JI Chimichanga" pitchFamily="2" charset="0"/>
              </a:rPr>
              <a:t>Latin America </a:t>
            </a:r>
            <a:r>
              <a:rPr lang="en-US" sz="3600" dirty="0" smtClean="0">
                <a:latin typeface="JI Chimichanga" pitchFamily="2" charset="0"/>
              </a:rPr>
              <a:t>Political Map</a:t>
            </a:r>
            <a:endParaRPr lang="en-US" sz="3600" dirty="0">
              <a:latin typeface="JI Chimichanga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9000" y="0"/>
            <a:ext cx="3429000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1400" dirty="0">
                <a:latin typeface="JI Chimichanga" pitchFamily="2" charset="0"/>
              </a:rPr>
              <a:t>Name</a:t>
            </a:r>
            <a:r>
              <a:rPr lang="en-US" sz="1400" dirty="0" smtClean="0">
                <a:latin typeface="JI Chimichanga" pitchFamily="2" charset="0"/>
              </a:rPr>
              <a:t>: _______________________________ Date</a:t>
            </a:r>
            <a:r>
              <a:rPr lang="en-US" sz="1400" dirty="0">
                <a:latin typeface="JI Chimichanga" pitchFamily="2" charset="0"/>
              </a:rPr>
              <a:t>: </a:t>
            </a:r>
            <a:r>
              <a:rPr lang="en-US" sz="1400" dirty="0" smtClean="0">
                <a:latin typeface="JI Chimichanga" pitchFamily="2" charset="0"/>
              </a:rPr>
              <a:t>__________________ </a:t>
            </a:r>
            <a:r>
              <a:rPr lang="en-US" sz="1400" dirty="0">
                <a:latin typeface="JI Chimichanga" pitchFamily="2" charset="0"/>
              </a:rPr>
              <a:t>Period: </a:t>
            </a:r>
            <a:r>
              <a:rPr lang="en-US" sz="1400" dirty="0" smtClean="0">
                <a:latin typeface="JI Chimichanga" pitchFamily="2" charset="0"/>
              </a:rPr>
              <a:t>______</a:t>
            </a:r>
            <a:endParaRPr lang="en-US" sz="1400" dirty="0">
              <a:latin typeface="JI Chimichang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784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5" b="6861"/>
          <a:stretch/>
        </p:blipFill>
        <p:spPr bwMode="auto">
          <a:xfrm>
            <a:off x="-35768" y="0"/>
            <a:ext cx="6893767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90958" y="0"/>
            <a:ext cx="3467041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JI Chimichanga" pitchFamily="2" charset="0"/>
              </a:rPr>
              <a:t>Latin America </a:t>
            </a:r>
            <a:r>
              <a:rPr lang="en-US" sz="3600" dirty="0" smtClean="0">
                <a:latin typeface="JI Chimichanga" pitchFamily="2" charset="0"/>
              </a:rPr>
              <a:t>Physical Map</a:t>
            </a:r>
            <a:endParaRPr lang="en-US" sz="3600" dirty="0">
              <a:latin typeface="JI Chimichang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887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17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Harrison, Melissa</dc:creator>
  <cp:lastModifiedBy>Harrison, Melissa</cp:lastModifiedBy>
  <cp:revision>4</cp:revision>
  <cp:lastPrinted>2014-03-04T15:01:30Z</cp:lastPrinted>
  <dcterms:created xsi:type="dcterms:W3CDTF">2014-03-04T13:39:02Z</dcterms:created>
  <dcterms:modified xsi:type="dcterms:W3CDTF">2014-03-04T15:06:25Z</dcterms:modified>
</cp:coreProperties>
</file>